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92"/>
  </p:notesMasterIdLst>
  <p:handoutMasterIdLst>
    <p:handoutMasterId r:id="rId93"/>
  </p:handoutMasterIdLst>
  <p:sldIdLst>
    <p:sldId id="4475" r:id="rId5"/>
    <p:sldId id="2147481874" r:id="rId6"/>
    <p:sldId id="2147481794" r:id="rId7"/>
    <p:sldId id="2147481889" r:id="rId8"/>
    <p:sldId id="2147481890" r:id="rId9"/>
    <p:sldId id="2147481817" r:id="rId10"/>
    <p:sldId id="2147481799" r:id="rId11"/>
    <p:sldId id="2147481800" r:id="rId12"/>
    <p:sldId id="2147481801" r:id="rId13"/>
    <p:sldId id="2147481802" r:id="rId14"/>
    <p:sldId id="2147481844" r:id="rId15"/>
    <p:sldId id="2147481832" r:id="rId16"/>
    <p:sldId id="2147481812" r:id="rId17"/>
    <p:sldId id="265" r:id="rId18"/>
    <p:sldId id="2147481892" r:id="rId19"/>
    <p:sldId id="2147481880" r:id="rId20"/>
    <p:sldId id="2147481923" r:id="rId21"/>
    <p:sldId id="2147481919" r:id="rId22"/>
    <p:sldId id="2147481847" r:id="rId23"/>
    <p:sldId id="2147481875" r:id="rId24"/>
    <p:sldId id="2147481894" r:id="rId25"/>
    <p:sldId id="269" r:id="rId26"/>
    <p:sldId id="257" r:id="rId27"/>
    <p:sldId id="2147481815" r:id="rId28"/>
    <p:sldId id="2147481893" r:id="rId29"/>
    <p:sldId id="2147481924" r:id="rId30"/>
    <p:sldId id="2147481842" r:id="rId31"/>
    <p:sldId id="2147481884" r:id="rId32"/>
    <p:sldId id="2147481885" r:id="rId33"/>
    <p:sldId id="2147481886" r:id="rId34"/>
    <p:sldId id="2147481804" r:id="rId35"/>
    <p:sldId id="2147481876" r:id="rId36"/>
    <p:sldId id="2147481888" r:id="rId37"/>
    <p:sldId id="2147481881" r:id="rId38"/>
    <p:sldId id="2147481805" r:id="rId39"/>
    <p:sldId id="2147481851" r:id="rId40"/>
    <p:sldId id="2147479973" r:id="rId41"/>
    <p:sldId id="2147479694" r:id="rId42"/>
    <p:sldId id="2147479759" r:id="rId43"/>
    <p:sldId id="2147479693" r:id="rId44"/>
    <p:sldId id="2147481806" r:id="rId45"/>
    <p:sldId id="2147481848" r:id="rId46"/>
    <p:sldId id="2147481849" r:id="rId47"/>
    <p:sldId id="2147481850" r:id="rId48"/>
    <p:sldId id="2147479888" r:id="rId49"/>
    <p:sldId id="2147481807" r:id="rId50"/>
    <p:sldId id="2147481808" r:id="rId51"/>
    <p:sldId id="2147481852" r:id="rId52"/>
    <p:sldId id="2147481897" r:id="rId53"/>
    <p:sldId id="2147481896" r:id="rId54"/>
    <p:sldId id="2147481901" r:id="rId55"/>
    <p:sldId id="2147481898" r:id="rId56"/>
    <p:sldId id="2147481902" r:id="rId57"/>
    <p:sldId id="2147481903" r:id="rId58"/>
    <p:sldId id="2147481904" r:id="rId59"/>
    <p:sldId id="2147481905" r:id="rId60"/>
    <p:sldId id="2147481899" r:id="rId61"/>
    <p:sldId id="2147481900" r:id="rId62"/>
    <p:sldId id="2147481906" r:id="rId63"/>
    <p:sldId id="2147481907" r:id="rId64"/>
    <p:sldId id="2147481877" r:id="rId65"/>
    <p:sldId id="2147481879" r:id="rId66"/>
    <p:sldId id="2147481866" r:id="rId67"/>
    <p:sldId id="259" r:id="rId68"/>
    <p:sldId id="2147479842" r:id="rId69"/>
    <p:sldId id="2147481773" r:id="rId70"/>
    <p:sldId id="2147481792" r:id="rId71"/>
    <p:sldId id="2147481873" r:id="rId72"/>
    <p:sldId id="2147481914" r:id="rId73"/>
    <p:sldId id="2147481915" r:id="rId74"/>
    <p:sldId id="2147481916" r:id="rId75"/>
    <p:sldId id="2147481917" r:id="rId76"/>
    <p:sldId id="2147481908" r:id="rId77"/>
    <p:sldId id="2147481909" r:id="rId78"/>
    <p:sldId id="2147481910" r:id="rId79"/>
    <p:sldId id="2147481911" r:id="rId80"/>
    <p:sldId id="2147481912" r:id="rId81"/>
    <p:sldId id="2147481913" r:id="rId82"/>
    <p:sldId id="2147481813" r:id="rId83"/>
    <p:sldId id="2147479614" r:id="rId84"/>
    <p:sldId id="2147479629" r:id="rId85"/>
    <p:sldId id="2147479630" r:id="rId86"/>
    <p:sldId id="2147479631" r:id="rId87"/>
    <p:sldId id="2147479633" r:id="rId88"/>
    <p:sldId id="2147479615" r:id="rId89"/>
    <p:sldId id="2147479634" r:id="rId90"/>
    <p:sldId id="2147481803" r:id="rId9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794"/>
            <p14:sldId id="2147481889"/>
            <p14:sldId id="2147481890"/>
            <p14:sldId id="2147481817"/>
            <p14:sldId id="2147481799"/>
            <p14:sldId id="2147481800"/>
            <p14:sldId id="2147481801"/>
            <p14:sldId id="2147481802"/>
            <p14:sldId id="2147481844"/>
            <p14:sldId id="2147481832"/>
            <p14:sldId id="2147481812"/>
            <p14:sldId id="265"/>
            <p14:sldId id="2147481892"/>
            <p14:sldId id="2147481880"/>
            <p14:sldId id="2147481923"/>
            <p14:sldId id="2147481919"/>
            <p14:sldId id="2147481847"/>
            <p14:sldId id="2147481875"/>
            <p14:sldId id="2147481894"/>
            <p14:sldId id="269"/>
            <p14:sldId id="257"/>
            <p14:sldId id="2147481815"/>
            <p14:sldId id="2147481893"/>
            <p14:sldId id="2147481924"/>
            <p14:sldId id="2147481842"/>
            <p14:sldId id="2147481884"/>
            <p14:sldId id="2147481885"/>
            <p14:sldId id="2147481886"/>
            <p14:sldId id="2147481804"/>
            <p14:sldId id="2147481876"/>
            <p14:sldId id="2147481888"/>
            <p14:sldId id="2147481881"/>
            <p14:sldId id="2147481805"/>
            <p14:sldId id="2147481851"/>
            <p14:sldId id="2147479973"/>
            <p14:sldId id="2147479694"/>
            <p14:sldId id="2147479759"/>
            <p14:sldId id="2147479693"/>
            <p14:sldId id="2147481806"/>
            <p14:sldId id="2147481848"/>
            <p14:sldId id="2147481849"/>
            <p14:sldId id="2147481850"/>
            <p14:sldId id="2147479888"/>
            <p14:sldId id="2147481807"/>
            <p14:sldId id="2147481808"/>
            <p14:sldId id="2147481852"/>
            <p14:sldId id="2147481897"/>
            <p14:sldId id="2147481896"/>
            <p14:sldId id="2147481901"/>
            <p14:sldId id="2147481898"/>
            <p14:sldId id="2147481902"/>
            <p14:sldId id="2147481903"/>
            <p14:sldId id="2147481904"/>
            <p14:sldId id="2147481905"/>
            <p14:sldId id="2147481899"/>
            <p14:sldId id="2147481900"/>
            <p14:sldId id="2147481906"/>
            <p14:sldId id="2147481907"/>
            <p14:sldId id="2147481877"/>
            <p14:sldId id="2147481879"/>
            <p14:sldId id="2147481866"/>
            <p14:sldId id="259"/>
            <p14:sldId id="2147479842"/>
            <p14:sldId id="2147481773"/>
            <p14:sldId id="2147481792"/>
            <p14:sldId id="2147481873"/>
            <p14:sldId id="2147481914"/>
            <p14:sldId id="2147481915"/>
            <p14:sldId id="2147481916"/>
            <p14:sldId id="2147481917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813"/>
            <p14:sldId id="2147479614"/>
            <p14:sldId id="2147479629"/>
            <p14:sldId id="2147479630"/>
            <p14:sldId id="2147479631"/>
            <p14:sldId id="2147479633"/>
            <p14:sldId id="2147479615"/>
            <p14:sldId id="2147479634"/>
            <p14:sldId id="2147481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8A0000"/>
    <a:srgbClr val="6C0000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470" autoAdjust="0"/>
  </p:normalViewPr>
  <p:slideViewPr>
    <p:cSldViewPr snapToGrid="0">
      <p:cViewPr varScale="1">
        <p:scale>
          <a:sx n="76" d="100"/>
          <a:sy n="76" d="100"/>
        </p:scale>
        <p:origin x="4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5174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3/3/2025 8:27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A5EA-A056-3476-DC85-08384C27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F757-B63F-FE67-43E3-EDD28D2B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3AB2-FFDA-0879-3C6E-3ED26881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58C1-8E67-11AE-A41A-4B3EF9C75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1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ABC11-71FA-ADCE-C63A-6226B34CE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217BA-A108-096A-97B1-8EEB881D7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8B702-CBB3-FC58-4885-FBE454492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30B2F-C867-B75C-8CCD-8185102BF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28F3-46B4-CD00-7713-32246169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EA431-BA70-6D49-8FA1-E50FD96A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78460-963A-ABB1-5E91-B05C1F760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6BC49A6-58B1-1BAC-60B6-5B10F75E19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3F18-86E7-8D70-15B9-38107456C9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4A1C-81D5-7AE8-1663-2BCD10175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9" Type="http://schemas.openxmlformats.org/officeDocument/2006/relationships/image" Target="../media/image147.svg"/><Relationship Id="rId21" Type="http://schemas.openxmlformats.org/officeDocument/2006/relationships/image" Target="../media/image129.svg"/><Relationship Id="rId34" Type="http://schemas.openxmlformats.org/officeDocument/2006/relationships/image" Target="../media/image142.png"/><Relationship Id="rId42" Type="http://schemas.openxmlformats.org/officeDocument/2006/relationships/image" Target="../media/image150.png"/><Relationship Id="rId47" Type="http://schemas.openxmlformats.org/officeDocument/2006/relationships/image" Target="../media/image155.svg"/><Relationship Id="rId50" Type="http://schemas.openxmlformats.org/officeDocument/2006/relationships/image" Target="../media/image158.png"/><Relationship Id="rId55" Type="http://schemas.openxmlformats.org/officeDocument/2006/relationships/image" Target="../media/image163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9" Type="http://schemas.openxmlformats.org/officeDocument/2006/relationships/image" Target="../media/image137.svg"/><Relationship Id="rId11" Type="http://schemas.openxmlformats.org/officeDocument/2006/relationships/image" Target="../media/image119.sv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svg"/><Relationship Id="rId40" Type="http://schemas.openxmlformats.org/officeDocument/2006/relationships/image" Target="../media/image148.png"/><Relationship Id="rId45" Type="http://schemas.openxmlformats.org/officeDocument/2006/relationships/image" Target="../media/image153.svg"/><Relationship Id="rId53" Type="http://schemas.openxmlformats.org/officeDocument/2006/relationships/image" Target="../media/image161.svg"/><Relationship Id="rId5" Type="http://schemas.openxmlformats.org/officeDocument/2006/relationships/image" Target="../media/image113.sv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9.sv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4" Type="http://schemas.openxmlformats.org/officeDocument/2006/relationships/image" Target="../media/image112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30" Type="http://schemas.openxmlformats.org/officeDocument/2006/relationships/image" Target="../media/image138.png"/><Relationship Id="rId35" Type="http://schemas.openxmlformats.org/officeDocument/2006/relationships/image" Target="../media/image143.svg"/><Relationship Id="rId43" Type="http://schemas.openxmlformats.org/officeDocument/2006/relationships/image" Target="../media/image151.svg"/><Relationship Id="rId48" Type="http://schemas.openxmlformats.org/officeDocument/2006/relationships/image" Target="../media/image156.png"/><Relationship Id="rId8" Type="http://schemas.openxmlformats.org/officeDocument/2006/relationships/image" Target="../media/image116.png"/><Relationship Id="rId51" Type="http://schemas.openxmlformats.org/officeDocument/2006/relationships/image" Target="../media/image159.svg"/><Relationship Id="rId3" Type="http://schemas.openxmlformats.org/officeDocument/2006/relationships/image" Target="../media/image111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33.svg"/><Relationship Id="rId33" Type="http://schemas.openxmlformats.org/officeDocument/2006/relationships/image" Target="../media/image141.svg"/><Relationship Id="rId38" Type="http://schemas.openxmlformats.org/officeDocument/2006/relationships/image" Target="../media/image146.png"/><Relationship Id="rId46" Type="http://schemas.openxmlformats.org/officeDocument/2006/relationships/image" Target="../media/image154.png"/><Relationship Id="rId20" Type="http://schemas.openxmlformats.org/officeDocument/2006/relationships/image" Target="../media/image128.png"/><Relationship Id="rId41" Type="http://schemas.openxmlformats.org/officeDocument/2006/relationships/image" Target="../media/image149.svg"/><Relationship Id="rId54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svg"/></Relationships>
</file>

<file path=ppt/slides/_rels/slide8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8.png"/><Relationship Id="rId21" Type="http://schemas.openxmlformats.org/officeDocument/2006/relationships/image" Target="../media/image183.svg"/><Relationship Id="rId42" Type="http://schemas.openxmlformats.org/officeDocument/2006/relationships/image" Target="../media/image204.png"/><Relationship Id="rId47" Type="http://schemas.openxmlformats.org/officeDocument/2006/relationships/image" Target="../media/image209.svg"/><Relationship Id="rId63" Type="http://schemas.openxmlformats.org/officeDocument/2006/relationships/image" Target="../media/image225.svg"/><Relationship Id="rId68" Type="http://schemas.openxmlformats.org/officeDocument/2006/relationships/image" Target="../media/image230.png"/><Relationship Id="rId84" Type="http://schemas.openxmlformats.org/officeDocument/2006/relationships/image" Target="../media/image246.png"/><Relationship Id="rId89" Type="http://schemas.openxmlformats.org/officeDocument/2006/relationships/image" Target="../media/image251.svg"/><Relationship Id="rId16" Type="http://schemas.openxmlformats.org/officeDocument/2006/relationships/image" Target="../media/image178.png"/><Relationship Id="rId11" Type="http://schemas.openxmlformats.org/officeDocument/2006/relationships/image" Target="../media/image173.svg"/><Relationship Id="rId32" Type="http://schemas.openxmlformats.org/officeDocument/2006/relationships/image" Target="../media/image194.png"/><Relationship Id="rId37" Type="http://schemas.openxmlformats.org/officeDocument/2006/relationships/image" Target="../media/image199.svg"/><Relationship Id="rId53" Type="http://schemas.openxmlformats.org/officeDocument/2006/relationships/image" Target="../media/image215.svg"/><Relationship Id="rId58" Type="http://schemas.openxmlformats.org/officeDocument/2006/relationships/image" Target="../media/image220.png"/><Relationship Id="rId74" Type="http://schemas.openxmlformats.org/officeDocument/2006/relationships/image" Target="../media/image236.png"/><Relationship Id="rId79" Type="http://schemas.openxmlformats.org/officeDocument/2006/relationships/image" Target="../media/image241.svg"/><Relationship Id="rId5" Type="http://schemas.openxmlformats.org/officeDocument/2006/relationships/image" Target="../media/image167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svg"/><Relationship Id="rId30" Type="http://schemas.openxmlformats.org/officeDocument/2006/relationships/image" Target="../media/image192.png"/><Relationship Id="rId35" Type="http://schemas.openxmlformats.org/officeDocument/2006/relationships/image" Target="../media/image197.svg"/><Relationship Id="rId43" Type="http://schemas.openxmlformats.org/officeDocument/2006/relationships/image" Target="../media/image205.svg"/><Relationship Id="rId48" Type="http://schemas.openxmlformats.org/officeDocument/2006/relationships/image" Target="../media/image210.png"/><Relationship Id="rId56" Type="http://schemas.openxmlformats.org/officeDocument/2006/relationships/image" Target="../media/image218.png"/><Relationship Id="rId64" Type="http://schemas.openxmlformats.org/officeDocument/2006/relationships/image" Target="../media/image226.png"/><Relationship Id="rId69" Type="http://schemas.openxmlformats.org/officeDocument/2006/relationships/image" Target="../media/image231.svg"/><Relationship Id="rId77" Type="http://schemas.openxmlformats.org/officeDocument/2006/relationships/image" Target="../media/image239.svg"/><Relationship Id="rId8" Type="http://schemas.openxmlformats.org/officeDocument/2006/relationships/image" Target="../media/image170.png"/><Relationship Id="rId51" Type="http://schemas.openxmlformats.org/officeDocument/2006/relationships/image" Target="../media/image213.svg"/><Relationship Id="rId72" Type="http://schemas.openxmlformats.org/officeDocument/2006/relationships/image" Target="../media/image234.png"/><Relationship Id="rId80" Type="http://schemas.openxmlformats.org/officeDocument/2006/relationships/image" Target="../media/image242.png"/><Relationship Id="rId85" Type="http://schemas.openxmlformats.org/officeDocument/2006/relationships/image" Target="../media/image247.svg"/><Relationship Id="rId3" Type="http://schemas.openxmlformats.org/officeDocument/2006/relationships/image" Target="../media/image165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87.svg"/><Relationship Id="rId33" Type="http://schemas.openxmlformats.org/officeDocument/2006/relationships/image" Target="../media/image195.svg"/><Relationship Id="rId38" Type="http://schemas.openxmlformats.org/officeDocument/2006/relationships/image" Target="../media/image200.png"/><Relationship Id="rId46" Type="http://schemas.openxmlformats.org/officeDocument/2006/relationships/image" Target="../media/image208.png"/><Relationship Id="rId59" Type="http://schemas.openxmlformats.org/officeDocument/2006/relationships/image" Target="../media/image221.svg"/><Relationship Id="rId67" Type="http://schemas.openxmlformats.org/officeDocument/2006/relationships/image" Target="../media/image229.svg"/><Relationship Id="rId20" Type="http://schemas.openxmlformats.org/officeDocument/2006/relationships/image" Target="../media/image182.png"/><Relationship Id="rId41" Type="http://schemas.openxmlformats.org/officeDocument/2006/relationships/image" Target="../media/image203.svg"/><Relationship Id="rId54" Type="http://schemas.openxmlformats.org/officeDocument/2006/relationships/image" Target="../media/image216.png"/><Relationship Id="rId62" Type="http://schemas.openxmlformats.org/officeDocument/2006/relationships/image" Target="../media/image224.png"/><Relationship Id="rId70" Type="http://schemas.openxmlformats.org/officeDocument/2006/relationships/image" Target="../media/image232.png"/><Relationship Id="rId75" Type="http://schemas.openxmlformats.org/officeDocument/2006/relationships/image" Target="../media/image237.svg"/><Relationship Id="rId83" Type="http://schemas.openxmlformats.org/officeDocument/2006/relationships/image" Target="../media/image245.svg"/><Relationship Id="rId88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49" Type="http://schemas.openxmlformats.org/officeDocument/2006/relationships/image" Target="../media/image211.svg"/><Relationship Id="rId57" Type="http://schemas.openxmlformats.org/officeDocument/2006/relationships/image" Target="../media/image219.svg"/><Relationship Id="rId10" Type="http://schemas.openxmlformats.org/officeDocument/2006/relationships/image" Target="../media/image172.png"/><Relationship Id="rId31" Type="http://schemas.openxmlformats.org/officeDocument/2006/relationships/image" Target="../media/image193.svg"/><Relationship Id="rId44" Type="http://schemas.openxmlformats.org/officeDocument/2006/relationships/image" Target="../media/image206.png"/><Relationship Id="rId52" Type="http://schemas.openxmlformats.org/officeDocument/2006/relationships/image" Target="../media/image214.png"/><Relationship Id="rId60" Type="http://schemas.openxmlformats.org/officeDocument/2006/relationships/image" Target="../media/image222.png"/><Relationship Id="rId65" Type="http://schemas.openxmlformats.org/officeDocument/2006/relationships/image" Target="../media/image227.svg"/><Relationship Id="rId73" Type="http://schemas.openxmlformats.org/officeDocument/2006/relationships/image" Target="../media/image235.svg"/><Relationship Id="rId78" Type="http://schemas.openxmlformats.org/officeDocument/2006/relationships/image" Target="../media/image240.png"/><Relationship Id="rId81" Type="http://schemas.openxmlformats.org/officeDocument/2006/relationships/image" Target="../media/image243.svg"/><Relationship Id="rId86" Type="http://schemas.openxmlformats.org/officeDocument/2006/relationships/image" Target="../media/image248.png"/><Relationship Id="rId4" Type="http://schemas.openxmlformats.org/officeDocument/2006/relationships/image" Target="../media/image166.png"/><Relationship Id="rId9" Type="http://schemas.openxmlformats.org/officeDocument/2006/relationships/image" Target="../media/image171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201.svg"/><Relationship Id="rId34" Type="http://schemas.openxmlformats.org/officeDocument/2006/relationships/image" Target="../media/image196.png"/><Relationship Id="rId50" Type="http://schemas.openxmlformats.org/officeDocument/2006/relationships/image" Target="../media/image212.png"/><Relationship Id="rId55" Type="http://schemas.openxmlformats.org/officeDocument/2006/relationships/image" Target="../media/image217.svg"/><Relationship Id="rId76" Type="http://schemas.openxmlformats.org/officeDocument/2006/relationships/image" Target="../media/image238.png"/><Relationship Id="rId7" Type="http://schemas.openxmlformats.org/officeDocument/2006/relationships/image" Target="../media/image169.svg"/><Relationship Id="rId71" Type="http://schemas.openxmlformats.org/officeDocument/2006/relationships/image" Target="../media/image233.svg"/><Relationship Id="rId2" Type="http://schemas.openxmlformats.org/officeDocument/2006/relationships/image" Target="../media/image164.png"/><Relationship Id="rId29" Type="http://schemas.openxmlformats.org/officeDocument/2006/relationships/image" Target="../media/image191.svg"/><Relationship Id="rId24" Type="http://schemas.openxmlformats.org/officeDocument/2006/relationships/image" Target="../media/image186.png"/><Relationship Id="rId40" Type="http://schemas.openxmlformats.org/officeDocument/2006/relationships/image" Target="../media/image202.png"/><Relationship Id="rId45" Type="http://schemas.openxmlformats.org/officeDocument/2006/relationships/image" Target="../media/image207.svg"/><Relationship Id="rId66" Type="http://schemas.openxmlformats.org/officeDocument/2006/relationships/image" Target="../media/image228.png"/><Relationship Id="rId87" Type="http://schemas.openxmlformats.org/officeDocument/2006/relationships/image" Target="../media/image249.svg"/><Relationship Id="rId61" Type="http://schemas.openxmlformats.org/officeDocument/2006/relationships/image" Target="../media/image223.svg"/><Relationship Id="rId82" Type="http://schemas.openxmlformats.org/officeDocument/2006/relationships/image" Target="../media/image244.png"/><Relationship Id="rId19" Type="http://schemas.openxmlformats.org/officeDocument/2006/relationships/image" Target="../media/image181.sv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svg"/><Relationship Id="rId18" Type="http://schemas.openxmlformats.org/officeDocument/2006/relationships/image" Target="../media/image268.png"/><Relationship Id="rId26" Type="http://schemas.openxmlformats.org/officeDocument/2006/relationships/image" Target="../media/image276.png"/><Relationship Id="rId39" Type="http://schemas.openxmlformats.org/officeDocument/2006/relationships/image" Target="../media/image289.svg"/><Relationship Id="rId21" Type="http://schemas.openxmlformats.org/officeDocument/2006/relationships/image" Target="../media/image271.svg"/><Relationship Id="rId34" Type="http://schemas.openxmlformats.org/officeDocument/2006/relationships/image" Target="../media/image284.png"/><Relationship Id="rId42" Type="http://schemas.openxmlformats.org/officeDocument/2006/relationships/image" Target="../media/image292.png"/><Relationship Id="rId7" Type="http://schemas.openxmlformats.org/officeDocument/2006/relationships/image" Target="../media/image257.svg"/><Relationship Id="rId2" Type="http://schemas.openxmlformats.org/officeDocument/2006/relationships/image" Target="../media/image252.png"/><Relationship Id="rId16" Type="http://schemas.openxmlformats.org/officeDocument/2006/relationships/image" Target="../media/image266.png"/><Relationship Id="rId29" Type="http://schemas.openxmlformats.org/officeDocument/2006/relationships/image" Target="../media/image27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6.png"/><Relationship Id="rId11" Type="http://schemas.openxmlformats.org/officeDocument/2006/relationships/image" Target="../media/image261.svg"/><Relationship Id="rId24" Type="http://schemas.openxmlformats.org/officeDocument/2006/relationships/image" Target="../media/image274.png"/><Relationship Id="rId32" Type="http://schemas.openxmlformats.org/officeDocument/2006/relationships/image" Target="../media/image282.png"/><Relationship Id="rId37" Type="http://schemas.openxmlformats.org/officeDocument/2006/relationships/image" Target="../media/image287.svg"/><Relationship Id="rId40" Type="http://schemas.openxmlformats.org/officeDocument/2006/relationships/image" Target="../media/image290.png"/><Relationship Id="rId45" Type="http://schemas.openxmlformats.org/officeDocument/2006/relationships/image" Target="../media/image295.png"/><Relationship Id="rId5" Type="http://schemas.openxmlformats.org/officeDocument/2006/relationships/image" Target="../media/image255.svg"/><Relationship Id="rId15" Type="http://schemas.openxmlformats.org/officeDocument/2006/relationships/image" Target="../media/image265.svg"/><Relationship Id="rId23" Type="http://schemas.openxmlformats.org/officeDocument/2006/relationships/image" Target="../media/image273.svg"/><Relationship Id="rId28" Type="http://schemas.openxmlformats.org/officeDocument/2006/relationships/image" Target="../media/image278.png"/><Relationship Id="rId36" Type="http://schemas.openxmlformats.org/officeDocument/2006/relationships/image" Target="../media/image286.png"/><Relationship Id="rId10" Type="http://schemas.openxmlformats.org/officeDocument/2006/relationships/image" Target="../media/image260.png"/><Relationship Id="rId19" Type="http://schemas.openxmlformats.org/officeDocument/2006/relationships/image" Target="../media/image269.svg"/><Relationship Id="rId31" Type="http://schemas.openxmlformats.org/officeDocument/2006/relationships/image" Target="../media/image281.svg"/><Relationship Id="rId44" Type="http://schemas.openxmlformats.org/officeDocument/2006/relationships/image" Target="../media/image294.emf"/><Relationship Id="rId4" Type="http://schemas.openxmlformats.org/officeDocument/2006/relationships/image" Target="../media/image254.png"/><Relationship Id="rId9" Type="http://schemas.openxmlformats.org/officeDocument/2006/relationships/image" Target="../media/image259.svg"/><Relationship Id="rId14" Type="http://schemas.openxmlformats.org/officeDocument/2006/relationships/image" Target="../media/image264.png"/><Relationship Id="rId22" Type="http://schemas.openxmlformats.org/officeDocument/2006/relationships/image" Target="../media/image272.png"/><Relationship Id="rId27" Type="http://schemas.openxmlformats.org/officeDocument/2006/relationships/image" Target="../media/image277.svg"/><Relationship Id="rId30" Type="http://schemas.openxmlformats.org/officeDocument/2006/relationships/image" Target="../media/image280.png"/><Relationship Id="rId35" Type="http://schemas.openxmlformats.org/officeDocument/2006/relationships/image" Target="../media/image285.svg"/><Relationship Id="rId43" Type="http://schemas.openxmlformats.org/officeDocument/2006/relationships/image" Target="../media/image293.svg"/><Relationship Id="rId8" Type="http://schemas.openxmlformats.org/officeDocument/2006/relationships/image" Target="../media/image258.png"/><Relationship Id="rId3" Type="http://schemas.openxmlformats.org/officeDocument/2006/relationships/image" Target="../media/image253.svg"/><Relationship Id="rId12" Type="http://schemas.openxmlformats.org/officeDocument/2006/relationships/image" Target="../media/image262.png"/><Relationship Id="rId17" Type="http://schemas.openxmlformats.org/officeDocument/2006/relationships/image" Target="../media/image267.svg"/><Relationship Id="rId25" Type="http://schemas.openxmlformats.org/officeDocument/2006/relationships/image" Target="../media/image275.svg"/><Relationship Id="rId33" Type="http://schemas.openxmlformats.org/officeDocument/2006/relationships/image" Target="../media/image283.svg"/><Relationship Id="rId38" Type="http://schemas.openxmlformats.org/officeDocument/2006/relationships/image" Target="../media/image288.png"/><Relationship Id="rId46" Type="http://schemas.openxmlformats.org/officeDocument/2006/relationships/image" Target="../media/image296.png"/><Relationship Id="rId20" Type="http://schemas.openxmlformats.org/officeDocument/2006/relationships/image" Target="../media/image270.png"/><Relationship Id="rId41" Type="http://schemas.openxmlformats.org/officeDocument/2006/relationships/image" Target="../media/image291.svg"/></Relationships>
</file>

<file path=ppt/slides/_rels/slide8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2.svg"/><Relationship Id="rId21" Type="http://schemas.openxmlformats.org/officeDocument/2006/relationships/image" Target="../media/image316.svg"/><Relationship Id="rId42" Type="http://schemas.openxmlformats.org/officeDocument/2006/relationships/image" Target="../media/image337.png"/><Relationship Id="rId63" Type="http://schemas.openxmlformats.org/officeDocument/2006/relationships/image" Target="../media/image358.svg"/><Relationship Id="rId84" Type="http://schemas.openxmlformats.org/officeDocument/2006/relationships/image" Target="../media/image379.png"/><Relationship Id="rId138" Type="http://schemas.openxmlformats.org/officeDocument/2006/relationships/image" Target="../media/image433.svg"/><Relationship Id="rId159" Type="http://schemas.openxmlformats.org/officeDocument/2006/relationships/image" Target="../media/image454.png"/><Relationship Id="rId170" Type="http://schemas.openxmlformats.org/officeDocument/2006/relationships/image" Target="../media/image465.svg"/><Relationship Id="rId107" Type="http://schemas.openxmlformats.org/officeDocument/2006/relationships/image" Target="../media/image402.svg"/><Relationship Id="rId11" Type="http://schemas.openxmlformats.org/officeDocument/2006/relationships/image" Target="../media/image306.svg"/><Relationship Id="rId32" Type="http://schemas.openxmlformats.org/officeDocument/2006/relationships/image" Target="../media/image327.png"/><Relationship Id="rId53" Type="http://schemas.openxmlformats.org/officeDocument/2006/relationships/image" Target="../media/image348.svg"/><Relationship Id="rId74" Type="http://schemas.openxmlformats.org/officeDocument/2006/relationships/image" Target="../media/image369.png"/><Relationship Id="rId128" Type="http://schemas.openxmlformats.org/officeDocument/2006/relationships/image" Target="../media/image423.png"/><Relationship Id="rId149" Type="http://schemas.openxmlformats.org/officeDocument/2006/relationships/image" Target="../media/image444.png"/><Relationship Id="rId5" Type="http://schemas.openxmlformats.org/officeDocument/2006/relationships/image" Target="../media/image300.svg"/><Relationship Id="rId95" Type="http://schemas.openxmlformats.org/officeDocument/2006/relationships/image" Target="../media/image390.svg"/><Relationship Id="rId160" Type="http://schemas.openxmlformats.org/officeDocument/2006/relationships/image" Target="../media/image455.svg"/><Relationship Id="rId181" Type="http://schemas.openxmlformats.org/officeDocument/2006/relationships/image" Target="../media/image476.png"/><Relationship Id="rId22" Type="http://schemas.openxmlformats.org/officeDocument/2006/relationships/image" Target="../media/image317.png"/><Relationship Id="rId43" Type="http://schemas.openxmlformats.org/officeDocument/2006/relationships/image" Target="../media/image338.svg"/><Relationship Id="rId64" Type="http://schemas.openxmlformats.org/officeDocument/2006/relationships/image" Target="../media/image359.png"/><Relationship Id="rId118" Type="http://schemas.openxmlformats.org/officeDocument/2006/relationships/image" Target="../media/image413.png"/><Relationship Id="rId139" Type="http://schemas.openxmlformats.org/officeDocument/2006/relationships/image" Target="../media/image434.png"/><Relationship Id="rId85" Type="http://schemas.openxmlformats.org/officeDocument/2006/relationships/image" Target="../media/image380.svg"/><Relationship Id="rId150" Type="http://schemas.openxmlformats.org/officeDocument/2006/relationships/image" Target="../media/image445.svg"/><Relationship Id="rId171" Type="http://schemas.openxmlformats.org/officeDocument/2006/relationships/image" Target="../media/image466.png"/><Relationship Id="rId12" Type="http://schemas.openxmlformats.org/officeDocument/2006/relationships/image" Target="../media/image307.png"/><Relationship Id="rId33" Type="http://schemas.openxmlformats.org/officeDocument/2006/relationships/image" Target="../media/image328.svg"/><Relationship Id="rId108" Type="http://schemas.openxmlformats.org/officeDocument/2006/relationships/image" Target="../media/image403.png"/><Relationship Id="rId129" Type="http://schemas.openxmlformats.org/officeDocument/2006/relationships/image" Target="../media/image424.svg"/><Relationship Id="rId54" Type="http://schemas.openxmlformats.org/officeDocument/2006/relationships/image" Target="../media/image349.png"/><Relationship Id="rId75" Type="http://schemas.openxmlformats.org/officeDocument/2006/relationships/image" Target="../media/image370.svg"/><Relationship Id="rId96" Type="http://schemas.openxmlformats.org/officeDocument/2006/relationships/image" Target="../media/image391.png"/><Relationship Id="rId140" Type="http://schemas.openxmlformats.org/officeDocument/2006/relationships/image" Target="../media/image435.svg"/><Relationship Id="rId161" Type="http://schemas.openxmlformats.org/officeDocument/2006/relationships/image" Target="../media/image456.png"/><Relationship Id="rId182" Type="http://schemas.openxmlformats.org/officeDocument/2006/relationships/image" Target="../media/image477.svg"/><Relationship Id="rId6" Type="http://schemas.openxmlformats.org/officeDocument/2006/relationships/image" Target="../media/image301.png"/><Relationship Id="rId23" Type="http://schemas.openxmlformats.org/officeDocument/2006/relationships/image" Target="../media/image318.svg"/><Relationship Id="rId119" Type="http://schemas.openxmlformats.org/officeDocument/2006/relationships/image" Target="../media/image414.svg"/><Relationship Id="rId44" Type="http://schemas.openxmlformats.org/officeDocument/2006/relationships/image" Target="../media/image339.png"/><Relationship Id="rId65" Type="http://schemas.openxmlformats.org/officeDocument/2006/relationships/image" Target="../media/image360.svg"/><Relationship Id="rId86" Type="http://schemas.openxmlformats.org/officeDocument/2006/relationships/image" Target="../media/image381.png"/><Relationship Id="rId130" Type="http://schemas.openxmlformats.org/officeDocument/2006/relationships/image" Target="../media/image425.png"/><Relationship Id="rId151" Type="http://schemas.openxmlformats.org/officeDocument/2006/relationships/image" Target="../media/image446.png"/><Relationship Id="rId172" Type="http://schemas.openxmlformats.org/officeDocument/2006/relationships/image" Target="../media/image467.svg"/><Relationship Id="rId13" Type="http://schemas.openxmlformats.org/officeDocument/2006/relationships/image" Target="../media/image308.svg"/><Relationship Id="rId18" Type="http://schemas.openxmlformats.org/officeDocument/2006/relationships/image" Target="../media/image313.png"/><Relationship Id="rId39" Type="http://schemas.openxmlformats.org/officeDocument/2006/relationships/image" Target="../media/image334.svg"/><Relationship Id="rId109" Type="http://schemas.openxmlformats.org/officeDocument/2006/relationships/image" Target="../media/image404.svg"/><Relationship Id="rId34" Type="http://schemas.openxmlformats.org/officeDocument/2006/relationships/image" Target="../media/image329.png"/><Relationship Id="rId50" Type="http://schemas.openxmlformats.org/officeDocument/2006/relationships/image" Target="../media/image345.png"/><Relationship Id="rId55" Type="http://schemas.openxmlformats.org/officeDocument/2006/relationships/image" Target="../media/image350.svg"/><Relationship Id="rId76" Type="http://schemas.openxmlformats.org/officeDocument/2006/relationships/image" Target="../media/image371.png"/><Relationship Id="rId97" Type="http://schemas.openxmlformats.org/officeDocument/2006/relationships/image" Target="../media/image392.svg"/><Relationship Id="rId104" Type="http://schemas.openxmlformats.org/officeDocument/2006/relationships/image" Target="../media/image399.png"/><Relationship Id="rId120" Type="http://schemas.openxmlformats.org/officeDocument/2006/relationships/image" Target="../media/image415.png"/><Relationship Id="rId125" Type="http://schemas.openxmlformats.org/officeDocument/2006/relationships/image" Target="../media/image420.svg"/><Relationship Id="rId141" Type="http://schemas.openxmlformats.org/officeDocument/2006/relationships/image" Target="../media/image436.png"/><Relationship Id="rId146" Type="http://schemas.openxmlformats.org/officeDocument/2006/relationships/image" Target="../media/image441.svg"/><Relationship Id="rId167" Type="http://schemas.openxmlformats.org/officeDocument/2006/relationships/image" Target="../media/image462.png"/><Relationship Id="rId188" Type="http://schemas.openxmlformats.org/officeDocument/2006/relationships/image" Target="../media/image483.svg"/><Relationship Id="rId7" Type="http://schemas.openxmlformats.org/officeDocument/2006/relationships/image" Target="../media/image302.svg"/><Relationship Id="rId71" Type="http://schemas.openxmlformats.org/officeDocument/2006/relationships/image" Target="../media/image366.svg"/><Relationship Id="rId92" Type="http://schemas.openxmlformats.org/officeDocument/2006/relationships/image" Target="../media/image387.png"/><Relationship Id="rId162" Type="http://schemas.openxmlformats.org/officeDocument/2006/relationships/image" Target="../media/image457.svg"/><Relationship Id="rId183" Type="http://schemas.openxmlformats.org/officeDocument/2006/relationships/image" Target="../media/image478.png"/><Relationship Id="rId2" Type="http://schemas.openxmlformats.org/officeDocument/2006/relationships/image" Target="../media/image297.png"/><Relationship Id="rId29" Type="http://schemas.openxmlformats.org/officeDocument/2006/relationships/image" Target="../media/image324.svg"/><Relationship Id="rId24" Type="http://schemas.openxmlformats.org/officeDocument/2006/relationships/image" Target="../media/image319.png"/><Relationship Id="rId40" Type="http://schemas.openxmlformats.org/officeDocument/2006/relationships/image" Target="../media/image335.png"/><Relationship Id="rId45" Type="http://schemas.openxmlformats.org/officeDocument/2006/relationships/image" Target="../media/image340.svg"/><Relationship Id="rId66" Type="http://schemas.openxmlformats.org/officeDocument/2006/relationships/image" Target="../media/image361.png"/><Relationship Id="rId87" Type="http://schemas.openxmlformats.org/officeDocument/2006/relationships/image" Target="../media/image382.svg"/><Relationship Id="rId110" Type="http://schemas.openxmlformats.org/officeDocument/2006/relationships/image" Target="../media/image405.png"/><Relationship Id="rId115" Type="http://schemas.openxmlformats.org/officeDocument/2006/relationships/image" Target="../media/image410.svg"/><Relationship Id="rId131" Type="http://schemas.openxmlformats.org/officeDocument/2006/relationships/image" Target="../media/image426.svg"/><Relationship Id="rId136" Type="http://schemas.openxmlformats.org/officeDocument/2006/relationships/image" Target="../media/image431.png"/><Relationship Id="rId157" Type="http://schemas.openxmlformats.org/officeDocument/2006/relationships/image" Target="../media/image452.png"/><Relationship Id="rId178" Type="http://schemas.openxmlformats.org/officeDocument/2006/relationships/image" Target="../media/image473.svg"/><Relationship Id="rId61" Type="http://schemas.openxmlformats.org/officeDocument/2006/relationships/image" Target="../media/image356.svg"/><Relationship Id="rId82" Type="http://schemas.openxmlformats.org/officeDocument/2006/relationships/image" Target="../media/image377.png"/><Relationship Id="rId152" Type="http://schemas.openxmlformats.org/officeDocument/2006/relationships/image" Target="../media/image447.svg"/><Relationship Id="rId173" Type="http://schemas.openxmlformats.org/officeDocument/2006/relationships/image" Target="../media/image468.png"/><Relationship Id="rId19" Type="http://schemas.openxmlformats.org/officeDocument/2006/relationships/image" Target="../media/image314.svg"/><Relationship Id="rId14" Type="http://schemas.openxmlformats.org/officeDocument/2006/relationships/image" Target="../media/image309.png"/><Relationship Id="rId30" Type="http://schemas.openxmlformats.org/officeDocument/2006/relationships/image" Target="../media/image325.png"/><Relationship Id="rId35" Type="http://schemas.openxmlformats.org/officeDocument/2006/relationships/image" Target="../media/image330.svg"/><Relationship Id="rId56" Type="http://schemas.openxmlformats.org/officeDocument/2006/relationships/image" Target="../media/image351.png"/><Relationship Id="rId77" Type="http://schemas.openxmlformats.org/officeDocument/2006/relationships/image" Target="../media/image372.svg"/><Relationship Id="rId100" Type="http://schemas.openxmlformats.org/officeDocument/2006/relationships/image" Target="../media/image395.png"/><Relationship Id="rId105" Type="http://schemas.openxmlformats.org/officeDocument/2006/relationships/image" Target="../media/image400.svg"/><Relationship Id="rId126" Type="http://schemas.openxmlformats.org/officeDocument/2006/relationships/image" Target="../media/image421.png"/><Relationship Id="rId147" Type="http://schemas.openxmlformats.org/officeDocument/2006/relationships/image" Target="../media/image442.png"/><Relationship Id="rId168" Type="http://schemas.openxmlformats.org/officeDocument/2006/relationships/image" Target="../media/image463.svg"/><Relationship Id="rId8" Type="http://schemas.openxmlformats.org/officeDocument/2006/relationships/image" Target="../media/image303.png"/><Relationship Id="rId51" Type="http://schemas.openxmlformats.org/officeDocument/2006/relationships/image" Target="../media/image346.svg"/><Relationship Id="rId72" Type="http://schemas.openxmlformats.org/officeDocument/2006/relationships/image" Target="../media/image367.png"/><Relationship Id="rId93" Type="http://schemas.openxmlformats.org/officeDocument/2006/relationships/image" Target="../media/image388.svg"/><Relationship Id="rId98" Type="http://schemas.openxmlformats.org/officeDocument/2006/relationships/image" Target="../media/image393.png"/><Relationship Id="rId121" Type="http://schemas.openxmlformats.org/officeDocument/2006/relationships/image" Target="../media/image416.svg"/><Relationship Id="rId142" Type="http://schemas.openxmlformats.org/officeDocument/2006/relationships/image" Target="../media/image437.svg"/><Relationship Id="rId163" Type="http://schemas.openxmlformats.org/officeDocument/2006/relationships/image" Target="../media/image458.png"/><Relationship Id="rId184" Type="http://schemas.openxmlformats.org/officeDocument/2006/relationships/image" Target="../media/image479.svg"/><Relationship Id="rId189" Type="http://schemas.openxmlformats.org/officeDocument/2006/relationships/image" Target="../media/image484.png"/><Relationship Id="rId3" Type="http://schemas.openxmlformats.org/officeDocument/2006/relationships/image" Target="../media/image298.svg"/><Relationship Id="rId25" Type="http://schemas.openxmlformats.org/officeDocument/2006/relationships/image" Target="../media/image320.svg"/><Relationship Id="rId46" Type="http://schemas.openxmlformats.org/officeDocument/2006/relationships/image" Target="../media/image341.png"/><Relationship Id="rId67" Type="http://schemas.openxmlformats.org/officeDocument/2006/relationships/image" Target="../media/image362.svg"/><Relationship Id="rId116" Type="http://schemas.openxmlformats.org/officeDocument/2006/relationships/image" Target="../media/image411.png"/><Relationship Id="rId137" Type="http://schemas.openxmlformats.org/officeDocument/2006/relationships/image" Target="../media/image432.svg"/><Relationship Id="rId158" Type="http://schemas.openxmlformats.org/officeDocument/2006/relationships/image" Target="../media/image453.svg"/><Relationship Id="rId20" Type="http://schemas.openxmlformats.org/officeDocument/2006/relationships/image" Target="../media/image315.png"/><Relationship Id="rId41" Type="http://schemas.openxmlformats.org/officeDocument/2006/relationships/image" Target="../media/image336.svg"/><Relationship Id="rId62" Type="http://schemas.openxmlformats.org/officeDocument/2006/relationships/image" Target="../media/image357.png"/><Relationship Id="rId83" Type="http://schemas.openxmlformats.org/officeDocument/2006/relationships/image" Target="../media/image378.svg"/><Relationship Id="rId88" Type="http://schemas.openxmlformats.org/officeDocument/2006/relationships/image" Target="../media/image383.png"/><Relationship Id="rId111" Type="http://schemas.openxmlformats.org/officeDocument/2006/relationships/image" Target="../media/image406.svg"/><Relationship Id="rId132" Type="http://schemas.openxmlformats.org/officeDocument/2006/relationships/image" Target="../media/image427.png"/><Relationship Id="rId153" Type="http://schemas.openxmlformats.org/officeDocument/2006/relationships/image" Target="../media/image448.png"/><Relationship Id="rId174" Type="http://schemas.openxmlformats.org/officeDocument/2006/relationships/image" Target="../media/image469.svg"/><Relationship Id="rId179" Type="http://schemas.openxmlformats.org/officeDocument/2006/relationships/image" Target="../media/image474.png"/><Relationship Id="rId190" Type="http://schemas.openxmlformats.org/officeDocument/2006/relationships/image" Target="../media/image485.svg"/><Relationship Id="rId15" Type="http://schemas.openxmlformats.org/officeDocument/2006/relationships/image" Target="../media/image310.svg"/><Relationship Id="rId36" Type="http://schemas.openxmlformats.org/officeDocument/2006/relationships/image" Target="../media/image331.png"/><Relationship Id="rId57" Type="http://schemas.openxmlformats.org/officeDocument/2006/relationships/image" Target="../media/image352.svg"/><Relationship Id="rId106" Type="http://schemas.openxmlformats.org/officeDocument/2006/relationships/image" Target="../media/image401.png"/><Relationship Id="rId127" Type="http://schemas.openxmlformats.org/officeDocument/2006/relationships/image" Target="../media/image422.svg"/><Relationship Id="rId10" Type="http://schemas.openxmlformats.org/officeDocument/2006/relationships/image" Target="../media/image305.png"/><Relationship Id="rId31" Type="http://schemas.openxmlformats.org/officeDocument/2006/relationships/image" Target="../media/image326.svg"/><Relationship Id="rId52" Type="http://schemas.openxmlformats.org/officeDocument/2006/relationships/image" Target="../media/image347.png"/><Relationship Id="rId73" Type="http://schemas.openxmlformats.org/officeDocument/2006/relationships/image" Target="../media/image368.svg"/><Relationship Id="rId78" Type="http://schemas.openxmlformats.org/officeDocument/2006/relationships/image" Target="../media/image373.png"/><Relationship Id="rId94" Type="http://schemas.openxmlformats.org/officeDocument/2006/relationships/image" Target="../media/image389.png"/><Relationship Id="rId99" Type="http://schemas.openxmlformats.org/officeDocument/2006/relationships/image" Target="../media/image394.svg"/><Relationship Id="rId101" Type="http://schemas.openxmlformats.org/officeDocument/2006/relationships/image" Target="../media/image396.svg"/><Relationship Id="rId122" Type="http://schemas.openxmlformats.org/officeDocument/2006/relationships/image" Target="../media/image417.png"/><Relationship Id="rId143" Type="http://schemas.openxmlformats.org/officeDocument/2006/relationships/image" Target="../media/image438.png"/><Relationship Id="rId148" Type="http://schemas.openxmlformats.org/officeDocument/2006/relationships/image" Target="../media/image443.svg"/><Relationship Id="rId164" Type="http://schemas.openxmlformats.org/officeDocument/2006/relationships/image" Target="../media/image459.svg"/><Relationship Id="rId169" Type="http://schemas.openxmlformats.org/officeDocument/2006/relationships/image" Target="../media/image464.png"/><Relationship Id="rId185" Type="http://schemas.openxmlformats.org/officeDocument/2006/relationships/image" Target="../media/image480.png"/><Relationship Id="rId4" Type="http://schemas.openxmlformats.org/officeDocument/2006/relationships/image" Target="../media/image299.png"/><Relationship Id="rId9" Type="http://schemas.openxmlformats.org/officeDocument/2006/relationships/image" Target="../media/image304.svg"/><Relationship Id="rId180" Type="http://schemas.openxmlformats.org/officeDocument/2006/relationships/image" Target="../media/image475.svg"/><Relationship Id="rId26" Type="http://schemas.openxmlformats.org/officeDocument/2006/relationships/image" Target="../media/image321.png"/><Relationship Id="rId47" Type="http://schemas.openxmlformats.org/officeDocument/2006/relationships/image" Target="../media/image342.svg"/><Relationship Id="rId68" Type="http://schemas.openxmlformats.org/officeDocument/2006/relationships/image" Target="../media/image363.png"/><Relationship Id="rId89" Type="http://schemas.openxmlformats.org/officeDocument/2006/relationships/image" Target="../media/image384.svg"/><Relationship Id="rId112" Type="http://schemas.openxmlformats.org/officeDocument/2006/relationships/image" Target="../media/image407.png"/><Relationship Id="rId133" Type="http://schemas.openxmlformats.org/officeDocument/2006/relationships/image" Target="../media/image428.svg"/><Relationship Id="rId154" Type="http://schemas.openxmlformats.org/officeDocument/2006/relationships/image" Target="../media/image449.svg"/><Relationship Id="rId175" Type="http://schemas.openxmlformats.org/officeDocument/2006/relationships/image" Target="../media/image470.png"/><Relationship Id="rId16" Type="http://schemas.openxmlformats.org/officeDocument/2006/relationships/image" Target="../media/image311.png"/><Relationship Id="rId37" Type="http://schemas.openxmlformats.org/officeDocument/2006/relationships/image" Target="../media/image332.svg"/><Relationship Id="rId58" Type="http://schemas.openxmlformats.org/officeDocument/2006/relationships/image" Target="../media/image353.png"/><Relationship Id="rId79" Type="http://schemas.openxmlformats.org/officeDocument/2006/relationships/image" Target="../media/image374.svg"/><Relationship Id="rId102" Type="http://schemas.openxmlformats.org/officeDocument/2006/relationships/image" Target="../media/image397.png"/><Relationship Id="rId123" Type="http://schemas.openxmlformats.org/officeDocument/2006/relationships/image" Target="../media/image418.svg"/><Relationship Id="rId144" Type="http://schemas.openxmlformats.org/officeDocument/2006/relationships/image" Target="../media/image439.svg"/><Relationship Id="rId90" Type="http://schemas.openxmlformats.org/officeDocument/2006/relationships/image" Target="../media/image385.png"/><Relationship Id="rId165" Type="http://schemas.openxmlformats.org/officeDocument/2006/relationships/image" Target="../media/image460.png"/><Relationship Id="rId186" Type="http://schemas.openxmlformats.org/officeDocument/2006/relationships/image" Target="../media/image481.svg"/><Relationship Id="rId27" Type="http://schemas.openxmlformats.org/officeDocument/2006/relationships/image" Target="../media/image322.svg"/><Relationship Id="rId48" Type="http://schemas.openxmlformats.org/officeDocument/2006/relationships/image" Target="../media/image343.png"/><Relationship Id="rId69" Type="http://schemas.openxmlformats.org/officeDocument/2006/relationships/image" Target="../media/image364.svg"/><Relationship Id="rId113" Type="http://schemas.openxmlformats.org/officeDocument/2006/relationships/image" Target="../media/image408.svg"/><Relationship Id="rId134" Type="http://schemas.openxmlformats.org/officeDocument/2006/relationships/image" Target="../media/image429.png"/><Relationship Id="rId80" Type="http://schemas.openxmlformats.org/officeDocument/2006/relationships/image" Target="../media/image375.png"/><Relationship Id="rId155" Type="http://schemas.openxmlformats.org/officeDocument/2006/relationships/image" Target="../media/image450.png"/><Relationship Id="rId176" Type="http://schemas.openxmlformats.org/officeDocument/2006/relationships/image" Target="../media/image471.svg"/><Relationship Id="rId17" Type="http://schemas.openxmlformats.org/officeDocument/2006/relationships/image" Target="../media/image312.svg"/><Relationship Id="rId38" Type="http://schemas.openxmlformats.org/officeDocument/2006/relationships/image" Target="../media/image333.png"/><Relationship Id="rId59" Type="http://schemas.openxmlformats.org/officeDocument/2006/relationships/image" Target="../media/image354.svg"/><Relationship Id="rId103" Type="http://schemas.openxmlformats.org/officeDocument/2006/relationships/image" Target="../media/image398.svg"/><Relationship Id="rId124" Type="http://schemas.openxmlformats.org/officeDocument/2006/relationships/image" Target="../media/image419.png"/><Relationship Id="rId70" Type="http://schemas.openxmlformats.org/officeDocument/2006/relationships/image" Target="../media/image365.png"/><Relationship Id="rId91" Type="http://schemas.openxmlformats.org/officeDocument/2006/relationships/image" Target="../media/image386.svg"/><Relationship Id="rId145" Type="http://schemas.openxmlformats.org/officeDocument/2006/relationships/image" Target="../media/image440.png"/><Relationship Id="rId166" Type="http://schemas.openxmlformats.org/officeDocument/2006/relationships/image" Target="../media/image461.svg"/><Relationship Id="rId187" Type="http://schemas.openxmlformats.org/officeDocument/2006/relationships/image" Target="../media/image482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323.png"/><Relationship Id="rId49" Type="http://schemas.openxmlformats.org/officeDocument/2006/relationships/image" Target="../media/image344.svg"/><Relationship Id="rId114" Type="http://schemas.openxmlformats.org/officeDocument/2006/relationships/image" Target="../media/image409.png"/><Relationship Id="rId60" Type="http://schemas.openxmlformats.org/officeDocument/2006/relationships/image" Target="../media/image355.png"/><Relationship Id="rId81" Type="http://schemas.openxmlformats.org/officeDocument/2006/relationships/image" Target="../media/image376.svg"/><Relationship Id="rId135" Type="http://schemas.openxmlformats.org/officeDocument/2006/relationships/image" Target="../media/image430.svg"/><Relationship Id="rId156" Type="http://schemas.openxmlformats.org/officeDocument/2006/relationships/image" Target="../media/image451.svg"/><Relationship Id="rId177" Type="http://schemas.openxmlformats.org/officeDocument/2006/relationships/image" Target="../media/image47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7.svg"/><Relationship Id="rId18" Type="http://schemas.openxmlformats.org/officeDocument/2006/relationships/image" Target="../media/image502.png"/><Relationship Id="rId3" Type="http://schemas.openxmlformats.org/officeDocument/2006/relationships/image" Target="../media/image487.svg"/><Relationship Id="rId21" Type="http://schemas.openxmlformats.org/officeDocument/2006/relationships/image" Target="../media/image505.svg"/><Relationship Id="rId7" Type="http://schemas.openxmlformats.org/officeDocument/2006/relationships/image" Target="../media/image491.svg"/><Relationship Id="rId12" Type="http://schemas.openxmlformats.org/officeDocument/2006/relationships/image" Target="../media/image496.png"/><Relationship Id="rId17" Type="http://schemas.openxmlformats.org/officeDocument/2006/relationships/image" Target="../media/image501.svg"/><Relationship Id="rId2" Type="http://schemas.openxmlformats.org/officeDocument/2006/relationships/image" Target="../media/image486.png"/><Relationship Id="rId16" Type="http://schemas.openxmlformats.org/officeDocument/2006/relationships/image" Target="../media/image500.png"/><Relationship Id="rId20" Type="http://schemas.openxmlformats.org/officeDocument/2006/relationships/image" Target="../media/image5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11" Type="http://schemas.openxmlformats.org/officeDocument/2006/relationships/image" Target="../media/image495.svg"/><Relationship Id="rId24" Type="http://schemas.openxmlformats.org/officeDocument/2006/relationships/image" Target="../media/image508.png"/><Relationship Id="rId5" Type="http://schemas.openxmlformats.org/officeDocument/2006/relationships/image" Target="../media/image489.svg"/><Relationship Id="rId15" Type="http://schemas.openxmlformats.org/officeDocument/2006/relationships/image" Target="../media/image499.svg"/><Relationship Id="rId23" Type="http://schemas.openxmlformats.org/officeDocument/2006/relationships/image" Target="../media/image507.svg"/><Relationship Id="rId10" Type="http://schemas.openxmlformats.org/officeDocument/2006/relationships/image" Target="../media/image494.png"/><Relationship Id="rId19" Type="http://schemas.openxmlformats.org/officeDocument/2006/relationships/image" Target="../media/image503.svg"/><Relationship Id="rId4" Type="http://schemas.openxmlformats.org/officeDocument/2006/relationships/image" Target="../media/image488.png"/><Relationship Id="rId9" Type="http://schemas.openxmlformats.org/officeDocument/2006/relationships/image" Target="../media/image493.svg"/><Relationship Id="rId14" Type="http://schemas.openxmlformats.org/officeDocument/2006/relationships/image" Target="../media/image498.png"/><Relationship Id="rId22" Type="http://schemas.openxmlformats.org/officeDocument/2006/relationships/image" Target="../media/image506.png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1.png"/><Relationship Id="rId21" Type="http://schemas.openxmlformats.org/officeDocument/2006/relationships/image" Target="../media/image526.svg"/><Relationship Id="rId34" Type="http://schemas.openxmlformats.org/officeDocument/2006/relationships/image" Target="../media/image539.png"/><Relationship Id="rId42" Type="http://schemas.openxmlformats.org/officeDocument/2006/relationships/image" Target="../media/image43.png"/><Relationship Id="rId47" Type="http://schemas.openxmlformats.org/officeDocument/2006/relationships/image" Target="../media/image550.svg"/><Relationship Id="rId50" Type="http://schemas.openxmlformats.org/officeDocument/2006/relationships/image" Target="../media/image553.png"/><Relationship Id="rId55" Type="http://schemas.openxmlformats.org/officeDocument/2006/relationships/image" Target="../media/image558.svg"/><Relationship Id="rId63" Type="http://schemas.openxmlformats.org/officeDocument/2006/relationships/image" Target="../media/image566.svg"/><Relationship Id="rId7" Type="http://schemas.openxmlformats.org/officeDocument/2006/relationships/image" Target="../media/image514.svg"/><Relationship Id="rId2" Type="http://schemas.openxmlformats.org/officeDocument/2006/relationships/image" Target="../media/image509.png"/><Relationship Id="rId16" Type="http://schemas.openxmlformats.org/officeDocument/2006/relationships/image" Target="../media/image523.png"/><Relationship Id="rId29" Type="http://schemas.openxmlformats.org/officeDocument/2006/relationships/image" Target="../media/image534.svg"/><Relationship Id="rId11" Type="http://schemas.openxmlformats.org/officeDocument/2006/relationships/image" Target="../media/image518.sv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svg"/><Relationship Id="rId40" Type="http://schemas.openxmlformats.org/officeDocument/2006/relationships/image" Target="../media/image545.png"/><Relationship Id="rId45" Type="http://schemas.openxmlformats.org/officeDocument/2006/relationships/image" Target="../media/image548.svg"/><Relationship Id="rId53" Type="http://schemas.openxmlformats.org/officeDocument/2006/relationships/image" Target="../media/image556.svg"/><Relationship Id="rId58" Type="http://schemas.openxmlformats.org/officeDocument/2006/relationships/image" Target="../media/image561.png"/><Relationship Id="rId66" Type="http://schemas.openxmlformats.org/officeDocument/2006/relationships/image" Target="../media/image569.png"/><Relationship Id="rId5" Type="http://schemas.openxmlformats.org/officeDocument/2006/relationships/image" Target="../media/image512.svg"/><Relationship Id="rId61" Type="http://schemas.openxmlformats.org/officeDocument/2006/relationships/image" Target="../media/image564.svg"/><Relationship Id="rId19" Type="http://schemas.openxmlformats.org/officeDocument/2006/relationships/image" Target="../media/image55.svg"/><Relationship Id="rId14" Type="http://schemas.openxmlformats.org/officeDocument/2006/relationships/image" Target="../media/image521.png"/><Relationship Id="rId22" Type="http://schemas.openxmlformats.org/officeDocument/2006/relationships/image" Target="../media/image527.png"/><Relationship Id="rId27" Type="http://schemas.openxmlformats.org/officeDocument/2006/relationships/image" Target="../media/image532.svg"/><Relationship Id="rId30" Type="http://schemas.openxmlformats.org/officeDocument/2006/relationships/image" Target="../media/image535.png"/><Relationship Id="rId35" Type="http://schemas.openxmlformats.org/officeDocument/2006/relationships/image" Target="../media/image540.svg"/><Relationship Id="rId43" Type="http://schemas.openxmlformats.org/officeDocument/2006/relationships/image" Target="../media/image44.svg"/><Relationship Id="rId48" Type="http://schemas.openxmlformats.org/officeDocument/2006/relationships/image" Target="../media/image551.png"/><Relationship Id="rId56" Type="http://schemas.openxmlformats.org/officeDocument/2006/relationships/image" Target="../media/image559.png"/><Relationship Id="rId64" Type="http://schemas.openxmlformats.org/officeDocument/2006/relationships/image" Target="../media/image567.png"/><Relationship Id="rId8" Type="http://schemas.openxmlformats.org/officeDocument/2006/relationships/image" Target="../media/image515.png"/><Relationship Id="rId51" Type="http://schemas.openxmlformats.org/officeDocument/2006/relationships/image" Target="../media/image554.svg"/><Relationship Id="rId3" Type="http://schemas.openxmlformats.org/officeDocument/2006/relationships/image" Target="../media/image510.svg"/><Relationship Id="rId12" Type="http://schemas.openxmlformats.org/officeDocument/2006/relationships/image" Target="../media/image519.png"/><Relationship Id="rId17" Type="http://schemas.openxmlformats.org/officeDocument/2006/relationships/image" Target="../media/image524.svg"/><Relationship Id="rId25" Type="http://schemas.openxmlformats.org/officeDocument/2006/relationships/image" Target="../media/image530.svg"/><Relationship Id="rId33" Type="http://schemas.openxmlformats.org/officeDocument/2006/relationships/image" Target="../media/image538.svg"/><Relationship Id="rId38" Type="http://schemas.openxmlformats.org/officeDocument/2006/relationships/image" Target="../media/image543.png"/><Relationship Id="rId46" Type="http://schemas.openxmlformats.org/officeDocument/2006/relationships/image" Target="../media/image549.png"/><Relationship Id="rId59" Type="http://schemas.openxmlformats.org/officeDocument/2006/relationships/image" Target="../media/image562.svg"/><Relationship Id="rId67" Type="http://schemas.openxmlformats.org/officeDocument/2006/relationships/image" Target="../media/image570.svg"/><Relationship Id="rId20" Type="http://schemas.openxmlformats.org/officeDocument/2006/relationships/image" Target="../media/image525.png"/><Relationship Id="rId41" Type="http://schemas.openxmlformats.org/officeDocument/2006/relationships/image" Target="../media/image546.svg"/><Relationship Id="rId54" Type="http://schemas.openxmlformats.org/officeDocument/2006/relationships/image" Target="../media/image557.png"/><Relationship Id="rId62" Type="http://schemas.openxmlformats.org/officeDocument/2006/relationships/image" Target="../media/image5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3.png"/><Relationship Id="rId15" Type="http://schemas.openxmlformats.org/officeDocument/2006/relationships/image" Target="../media/image522.svg"/><Relationship Id="rId23" Type="http://schemas.openxmlformats.org/officeDocument/2006/relationships/image" Target="../media/image528.sv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2.svg"/><Relationship Id="rId57" Type="http://schemas.openxmlformats.org/officeDocument/2006/relationships/image" Target="../media/image560.svg"/><Relationship Id="rId10" Type="http://schemas.openxmlformats.org/officeDocument/2006/relationships/image" Target="../media/image517.png"/><Relationship Id="rId31" Type="http://schemas.openxmlformats.org/officeDocument/2006/relationships/image" Target="../media/image536.svg"/><Relationship Id="rId44" Type="http://schemas.openxmlformats.org/officeDocument/2006/relationships/image" Target="../media/image547.png"/><Relationship Id="rId52" Type="http://schemas.openxmlformats.org/officeDocument/2006/relationships/image" Target="../media/image555.png"/><Relationship Id="rId60" Type="http://schemas.openxmlformats.org/officeDocument/2006/relationships/image" Target="../media/image563.png"/><Relationship Id="rId65" Type="http://schemas.openxmlformats.org/officeDocument/2006/relationships/image" Target="../media/image568.svg"/><Relationship Id="rId4" Type="http://schemas.openxmlformats.org/officeDocument/2006/relationships/image" Target="../media/image511.png"/><Relationship Id="rId9" Type="http://schemas.openxmlformats.org/officeDocument/2006/relationships/image" Target="../media/image516.svg"/><Relationship Id="rId13" Type="http://schemas.openxmlformats.org/officeDocument/2006/relationships/image" Target="../media/image520.svg"/><Relationship Id="rId18" Type="http://schemas.openxmlformats.org/officeDocument/2006/relationships/image" Target="../media/image54.png"/><Relationship Id="rId39" Type="http://schemas.openxmlformats.org/officeDocument/2006/relationships/image" Target="../media/image544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8DB6-8513-CD7F-17A8-5F0E5E6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816" y="990547"/>
            <a:ext cx="4160577" cy="457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5AF164-6A9E-A57B-D74B-2447620F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4" y="990547"/>
            <a:ext cx="7255220" cy="58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9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53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3074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22A16-E2F9-3744-C42A-B047F582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Source Workspace for a Fabric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D7CE78-6233-3E89-D76F-2AF14B23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workspace to serve as solution template to provision customer tenants</a:t>
            </a:r>
          </a:p>
          <a:p>
            <a:pPr lvl="1"/>
            <a:r>
              <a:rPr lang="en-US" dirty="0"/>
              <a:t>Implement </a:t>
            </a:r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to create target workspaces from source workspace</a:t>
            </a:r>
          </a:p>
          <a:p>
            <a:pPr lvl="1"/>
            <a:r>
              <a:rPr lang="en-US" dirty="0"/>
              <a:t>Execute deployment workflow once to create each customer tenant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must support parameterization of customer data such as datasource paths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D9AA8-26B8-FA23-F171-E15424C6AE80}"/>
              </a:ext>
            </a:extLst>
          </p:cNvPr>
          <p:cNvGrpSpPr/>
          <p:nvPr/>
        </p:nvGrpSpPr>
        <p:grpSpPr>
          <a:xfrm>
            <a:off x="4263979" y="4004940"/>
            <a:ext cx="3405586" cy="1246891"/>
            <a:chOff x="4901919" y="3839862"/>
            <a:chExt cx="3405586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F195A-2A37-F2C4-EFB4-181B09B4308A}"/>
                </a:ext>
              </a:extLst>
            </p:cNvPr>
            <p:cNvSpPr/>
            <p:nvPr/>
          </p:nvSpPr>
          <p:spPr>
            <a:xfrm>
              <a:off x="5569631" y="3839862"/>
              <a:ext cx="273787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EFD7BDE-9036-D37C-D0DC-87579D1367D0}"/>
                </a:ext>
              </a:extLst>
            </p:cNvPr>
            <p:cNvSpPr/>
            <p:nvPr/>
          </p:nvSpPr>
          <p:spPr>
            <a:xfrm>
              <a:off x="4901919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1FFA7-9225-0994-446B-FEEED38C19DE}"/>
              </a:ext>
            </a:extLst>
          </p:cNvPr>
          <p:cNvGrpSpPr/>
          <p:nvPr/>
        </p:nvGrpSpPr>
        <p:grpSpPr>
          <a:xfrm>
            <a:off x="7724667" y="4186470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61C54-3907-0964-97AE-B15EE2D8BD63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2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AC1AC8F-37CB-B847-AE06-AB0C411A3EBF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4F2C-A7AF-5013-9E03-454ED8FCF8C3}"/>
              </a:ext>
            </a:extLst>
          </p:cNvPr>
          <p:cNvGrpSpPr/>
          <p:nvPr/>
        </p:nvGrpSpPr>
        <p:grpSpPr>
          <a:xfrm>
            <a:off x="7677077" y="3072232"/>
            <a:ext cx="2227036" cy="974252"/>
            <a:chOff x="8315017" y="2907154"/>
            <a:chExt cx="2227036" cy="974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C5429C-4595-7B9C-4BEF-EF480F2F002C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CB4EA8-F00C-9AAC-B262-A0234DCF7221}"/>
                </a:ext>
              </a:extLst>
            </p:cNvPr>
            <p:cNvSpPr/>
            <p:nvPr/>
          </p:nvSpPr>
          <p:spPr>
            <a:xfrm rot="20043762">
              <a:off x="8315017" y="3456488"/>
              <a:ext cx="702683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1876-8BE3-69DC-851A-E47B748E9BC6}"/>
              </a:ext>
            </a:extLst>
          </p:cNvPr>
          <p:cNvGrpSpPr/>
          <p:nvPr/>
        </p:nvGrpSpPr>
        <p:grpSpPr>
          <a:xfrm>
            <a:off x="7724048" y="5255647"/>
            <a:ext cx="2248129" cy="982603"/>
            <a:chOff x="8361988" y="5090569"/>
            <a:chExt cx="2248129" cy="9826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47B535-E683-CDCB-4577-549FC4EC45D2}"/>
                </a:ext>
              </a:extLst>
            </p:cNvPr>
            <p:cNvSpPr/>
            <p:nvPr/>
          </p:nvSpPr>
          <p:spPr>
            <a:xfrm>
              <a:off x="9156573" y="5135629"/>
              <a:ext cx="1453544" cy="93754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tx1"/>
                  </a:solidFill>
                </a:rPr>
                <a:t>Customer 3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Workspace</a:t>
              </a:r>
              <a:endParaRPr lang="en-US" sz="1632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D7E53E-C371-1A33-72E2-95CD97A81EE9}"/>
                </a:ext>
              </a:extLst>
            </p:cNvPr>
            <p:cNvSpPr/>
            <p:nvPr/>
          </p:nvSpPr>
          <p:spPr>
            <a:xfrm rot="1520258">
              <a:off x="8361988" y="5090569"/>
              <a:ext cx="75764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83D9D-4B8F-74AE-9E6C-6267F8859E8D}"/>
              </a:ext>
            </a:extLst>
          </p:cNvPr>
          <p:cNvGrpSpPr/>
          <p:nvPr/>
        </p:nvGrpSpPr>
        <p:grpSpPr>
          <a:xfrm>
            <a:off x="1256481" y="3240329"/>
            <a:ext cx="2907477" cy="2526757"/>
            <a:chOff x="1140788" y="2715026"/>
            <a:chExt cx="2907477" cy="25267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6BCA26-C8C1-6A6F-BCFF-4C704134AFCE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4D79B4-019C-9AE6-ABD1-704283C10E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4EB47-C937-89CC-0DEB-C5C217B8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9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solution folder and then deploy from ADO solution folder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60541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5226-A0FB-B447-53DF-43451DE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D44BA-47E9-16C6-84F3-4D99E1AD0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23549"/>
          </a:xfrm>
        </p:spPr>
        <p:txBody>
          <a:bodyPr/>
          <a:lstStyle/>
          <a:p>
            <a:r>
              <a:rPr lang="en-US" sz="2000" dirty="0"/>
              <a:t>Fabric workspace can be connected to GIT repository with 2-way synchronization</a:t>
            </a:r>
          </a:p>
          <a:p>
            <a:pPr lvl="1"/>
            <a:r>
              <a:rPr lang="en-US" sz="1800" dirty="0"/>
              <a:t>Fabric currently supports GIT repositories in Azure Dev Ops and GitHub</a:t>
            </a:r>
          </a:p>
          <a:p>
            <a:pPr lvl="1"/>
            <a:r>
              <a:rPr lang="en-US" sz="1800" dirty="0"/>
              <a:t>Once connected, workspace items serialized as item definition files in GIT repository</a:t>
            </a:r>
          </a:p>
          <a:p>
            <a:pPr lvl="1"/>
            <a:r>
              <a:rPr lang="en-US" sz="1800" dirty="0"/>
              <a:t>Changes made to workspace items can be synchronized to GIT repository files</a:t>
            </a:r>
          </a:p>
          <a:p>
            <a:pPr lvl="1"/>
            <a:r>
              <a:rPr lang="en-US" sz="1800" dirty="0"/>
              <a:t>Changes committed to GIT repository files can be synchronized to workspace items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5203C-3CF1-6FBB-0524-35FCC71E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F82CF-B640-7DA8-C908-777557D7C449}"/>
              </a:ext>
            </a:extLst>
          </p:cNvPr>
          <p:cNvSpPr/>
          <p:nvPr/>
        </p:nvSpPr>
        <p:spPr bwMode="auto">
          <a:xfrm>
            <a:off x="1151538" y="3084720"/>
            <a:ext cx="1802677" cy="3719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41A9E0-E0E4-C22B-7980-6D57C78D3B57}"/>
              </a:ext>
            </a:extLst>
          </p:cNvPr>
          <p:cNvGrpSpPr/>
          <p:nvPr/>
        </p:nvGrpSpPr>
        <p:grpSpPr>
          <a:xfrm>
            <a:off x="1391218" y="3234949"/>
            <a:ext cx="1321177" cy="1162589"/>
            <a:chOff x="883076" y="1526449"/>
            <a:chExt cx="1562529" cy="13579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B88E57-5ED9-3498-62C4-BE51B9275FCF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B7A1AE-8A13-2858-16E7-CEFC24262AE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EAD9923-A4CF-9264-F66C-574A05EDF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02EF3B-3F92-B57C-DF49-581219533A5D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E692A4-6549-093E-2F04-A34B86F95F16}"/>
              </a:ext>
            </a:extLst>
          </p:cNvPr>
          <p:cNvGrpSpPr/>
          <p:nvPr/>
        </p:nvGrpSpPr>
        <p:grpSpPr>
          <a:xfrm>
            <a:off x="1659851" y="4465524"/>
            <a:ext cx="789807" cy="1007577"/>
            <a:chOff x="3278420" y="2529374"/>
            <a:chExt cx="1034930" cy="1391768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0B35695-4B6C-18D0-C75A-079051811934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579B2D45-129C-A590-6B26-F386532BC945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1C00E67-5614-8FDD-4A74-6CFA1063FCF8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E389B1A-3337-E9E4-9002-256E1714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681" y="5563950"/>
            <a:ext cx="1224984" cy="10347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6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4F40-70FC-5623-6051-7BF39580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901E-2922-7337-6D25-860762ED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Feature Workspaces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6ECE5-72C4-E4E3-A894-981E788D7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Fabric</a:t>
            </a:r>
          </a:p>
          <a:p>
            <a:pPr lvl="1"/>
            <a:r>
              <a:rPr lang="en-US" dirty="0"/>
              <a:t>blah</a:t>
            </a:r>
          </a:p>
          <a:p>
            <a:pPr lvl="1"/>
            <a:r>
              <a:rPr lang="en-US" dirty="0"/>
              <a:t>blah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3E667B-A1A4-4116-A679-B0374FC1D704}"/>
              </a:ext>
            </a:extLst>
          </p:cNvPr>
          <p:cNvGrpSpPr/>
          <p:nvPr/>
        </p:nvGrpSpPr>
        <p:grpSpPr>
          <a:xfrm>
            <a:off x="1173497" y="2437536"/>
            <a:ext cx="6242187" cy="4263170"/>
            <a:chOff x="1012723" y="1563329"/>
            <a:chExt cx="7039896" cy="48079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2D66ED-935F-468D-F3E3-35422A746D69}"/>
                </a:ext>
              </a:extLst>
            </p:cNvPr>
            <p:cNvSpPr/>
            <p:nvPr/>
          </p:nvSpPr>
          <p:spPr bwMode="auto">
            <a:xfrm>
              <a:off x="1012723" y="1563329"/>
              <a:ext cx="7039896" cy="48079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60404D-160A-AA70-E95F-8F48AFF11456}"/>
                </a:ext>
              </a:extLst>
            </p:cNvPr>
            <p:cNvGrpSpPr/>
            <p:nvPr/>
          </p:nvGrpSpPr>
          <p:grpSpPr>
            <a:xfrm>
              <a:off x="3658802" y="1708365"/>
              <a:ext cx="1631137" cy="1380258"/>
              <a:chOff x="883076" y="1526449"/>
              <a:chExt cx="1562529" cy="13579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7E1463A-2FFB-87D1-EE96-5556D704C190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40D2684-3277-66EF-08BE-394397384A0E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E8ED358-E62D-CEC3-D91E-BA12E8FCC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89980F6-C75A-1F37-A477-7E4A66D57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78B00E-A3AB-2A95-2380-9DD441D540CE}"/>
                </a:ext>
              </a:extLst>
            </p:cNvPr>
            <p:cNvSpPr/>
            <p:nvPr/>
          </p:nvSpPr>
          <p:spPr bwMode="auto">
            <a:xfrm>
              <a:off x="1199910" y="3692879"/>
              <a:ext cx="1775698" cy="12454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EC9479-B604-2689-B608-6721C71CE912}"/>
                </a:ext>
              </a:extLst>
            </p:cNvPr>
            <p:cNvGrpSpPr/>
            <p:nvPr/>
          </p:nvGrpSpPr>
          <p:grpSpPr>
            <a:xfrm>
              <a:off x="1313685" y="3897888"/>
              <a:ext cx="1114996" cy="961422"/>
              <a:chOff x="883076" y="1526449"/>
              <a:chExt cx="1070021" cy="135792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241CF9D-0A3B-D143-A864-AF42E2FDCCCD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78BCB38-4734-E5B6-C850-A40CA41A6DE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33B9EC21-3BF6-84F0-6922-2DE708180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422B43-1011-AEEC-6471-CC64C2B1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375031-240B-D250-D3C5-392F2C00DE49}"/>
                </a:ext>
              </a:extLst>
            </p:cNvPr>
            <p:cNvSpPr/>
            <p:nvPr/>
          </p:nvSpPr>
          <p:spPr bwMode="auto">
            <a:xfrm>
              <a:off x="2981550" y="3692880"/>
              <a:ext cx="3038631" cy="25197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main Branch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5CA827-33AC-9D8A-3D8B-7AA3E572418E}"/>
                </a:ext>
              </a:extLst>
            </p:cNvPr>
            <p:cNvGrpSpPr/>
            <p:nvPr/>
          </p:nvGrpSpPr>
          <p:grpSpPr>
            <a:xfrm>
              <a:off x="4051359" y="3168075"/>
              <a:ext cx="789807" cy="1007577"/>
              <a:chOff x="3278420" y="2529374"/>
              <a:chExt cx="1034930" cy="1391768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729F82E6-5733-DA49-71A6-BAC08CC4A3B1}"/>
                  </a:ext>
                </a:extLst>
              </p:cNvPr>
              <p:cNvSpPr/>
              <p:nvPr/>
            </p:nvSpPr>
            <p:spPr>
              <a:xfrm rot="5400000">
                <a:off x="2937761" y="3079158"/>
                <a:ext cx="137602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E3BEBCA6-80EB-09AB-0FA3-59B221B8783D}"/>
                  </a:ext>
                </a:extLst>
              </p:cNvPr>
              <p:cNvSpPr/>
              <p:nvPr/>
            </p:nvSpPr>
            <p:spPr>
              <a:xfrm rot="16200000">
                <a:off x="3290805" y="3071287"/>
                <a:ext cx="1391768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995032C4-43D5-C821-BFA9-BAA67471FA3A}"/>
                  </a:ext>
                </a:extLst>
              </p:cNvPr>
              <p:cNvSpPr/>
              <p:nvPr/>
            </p:nvSpPr>
            <p:spPr>
              <a:xfrm>
                <a:off x="3278420" y="2881402"/>
                <a:ext cx="1034930" cy="524628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/>
                  <a:t>GIT Integrated Serialization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5A286DE-5E0F-937A-4806-DD4599904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182" y="4206715"/>
              <a:ext cx="1766336" cy="149210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5F1EE37-7528-B2F9-2CBE-4B557DD07756}"/>
                </a:ext>
              </a:extLst>
            </p:cNvPr>
            <p:cNvSpPr/>
            <p:nvPr/>
          </p:nvSpPr>
          <p:spPr bwMode="auto">
            <a:xfrm>
              <a:off x="2516655" y="4289732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17293A-4CA3-8C1D-005B-19A88308767E}"/>
                </a:ext>
              </a:extLst>
            </p:cNvPr>
            <p:cNvSpPr/>
            <p:nvPr/>
          </p:nvSpPr>
          <p:spPr bwMode="auto">
            <a:xfrm>
              <a:off x="1199910" y="4938289"/>
              <a:ext cx="1775698" cy="12743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feature02 Branch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2AD387-2162-88F1-24C9-D71D07FD016D}"/>
                </a:ext>
              </a:extLst>
            </p:cNvPr>
            <p:cNvGrpSpPr/>
            <p:nvPr/>
          </p:nvGrpSpPr>
          <p:grpSpPr>
            <a:xfrm>
              <a:off x="1308180" y="5149157"/>
              <a:ext cx="1126006" cy="972471"/>
              <a:chOff x="883076" y="1526449"/>
              <a:chExt cx="1070021" cy="135792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39DB4EF-BBF2-1F62-DDB4-8CC984A5070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E07C401-B369-9F27-2FE3-D20BBD01615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Feature02 Workspace</a:t>
                  </a:r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2793FBB-99BE-5355-B926-C4ED5678B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5D09CF2-8437-F896-381F-EAE089F4F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19E62FC8-9849-8230-3953-1C80BFDB7766}"/>
                </a:ext>
              </a:extLst>
            </p:cNvPr>
            <p:cNvSpPr/>
            <p:nvPr/>
          </p:nvSpPr>
          <p:spPr bwMode="auto">
            <a:xfrm>
              <a:off x="2508598" y="5369439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398B2A-EA82-311C-E4CD-1CBB06347F20}"/>
                </a:ext>
              </a:extLst>
            </p:cNvPr>
            <p:cNvSpPr/>
            <p:nvPr/>
          </p:nvSpPr>
          <p:spPr bwMode="auto">
            <a:xfrm>
              <a:off x="6026123" y="3692879"/>
              <a:ext cx="1770737" cy="12598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feature03 Branch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59A0A3-A557-D0DA-8FC2-2E4D16751364}"/>
                </a:ext>
              </a:extLst>
            </p:cNvPr>
            <p:cNvGrpSpPr/>
            <p:nvPr/>
          </p:nvGrpSpPr>
          <p:grpSpPr>
            <a:xfrm>
              <a:off x="6593560" y="3901345"/>
              <a:ext cx="1114996" cy="961422"/>
              <a:chOff x="6120494" y="3917174"/>
              <a:chExt cx="1114996" cy="96142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CD9BA6C-A7F1-2510-7487-B1401AD6DEA0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C4800B-5BBE-B172-D5B1-FD0EE9989A3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Feature03 Workspace</a:t>
                  </a:r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1F3671F-B6EA-56F0-BFB8-EA8FCEC9F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732B50-EFC0-9C76-BC2E-29F0D4666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C2808B-EAAB-65AF-077E-5055EBCFAE21}"/>
                </a:ext>
              </a:extLst>
            </p:cNvPr>
            <p:cNvSpPr/>
            <p:nvPr/>
          </p:nvSpPr>
          <p:spPr bwMode="auto">
            <a:xfrm>
              <a:off x="6020182" y="4952767"/>
              <a:ext cx="1776678" cy="1259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feature04 Branch</a:t>
              </a: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20C8D940-C765-09DB-DED4-6A346DB64B21}"/>
                </a:ext>
              </a:extLst>
            </p:cNvPr>
            <p:cNvSpPr/>
            <p:nvPr/>
          </p:nvSpPr>
          <p:spPr bwMode="auto">
            <a:xfrm flipH="1">
              <a:off x="5670840" y="4362850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6E7B3E-A844-DDAD-72DF-281733E2B5B5}"/>
                </a:ext>
              </a:extLst>
            </p:cNvPr>
            <p:cNvGrpSpPr/>
            <p:nvPr/>
          </p:nvGrpSpPr>
          <p:grpSpPr>
            <a:xfrm>
              <a:off x="6593560" y="5159681"/>
              <a:ext cx="1114996" cy="961422"/>
              <a:chOff x="6120494" y="3917174"/>
              <a:chExt cx="1114996" cy="96142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6DFEFB8-52AF-5D66-F3B5-64C9D74FAA57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075E36-FDE1-ACB7-B97E-861745B7D96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Feature04 Workspace</a:t>
                  </a:r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E4944EA-F65C-77F1-E07F-25A249C01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BE93D48-DBCA-9461-2AFC-AC054A10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065CC901-A5EA-2031-8CF3-202799A66566}"/>
                </a:ext>
              </a:extLst>
            </p:cNvPr>
            <p:cNvSpPr/>
            <p:nvPr/>
          </p:nvSpPr>
          <p:spPr bwMode="auto">
            <a:xfrm flipH="1">
              <a:off x="5662783" y="5417172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2406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BFF10-126E-ACE7-2430-24C612FF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A5B2-17FD-0423-F364-D6AB2D3C1E57}"/>
              </a:ext>
            </a:extLst>
          </p:cNvPr>
          <p:cNvSpPr/>
          <p:nvPr/>
        </p:nvSpPr>
        <p:spPr bwMode="auto">
          <a:xfrm>
            <a:off x="1145512" y="2526993"/>
            <a:ext cx="9925610" cy="427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9C9055-8999-CA5D-E20F-C903C4DFE06A}"/>
              </a:ext>
            </a:extLst>
          </p:cNvPr>
          <p:cNvGrpSpPr/>
          <p:nvPr/>
        </p:nvGrpSpPr>
        <p:grpSpPr>
          <a:xfrm>
            <a:off x="5036990" y="4023828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11FD171-3E6A-0939-FEAB-83EC4EA7CA65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B625DD1-E569-60E1-9CED-C020F3A24F0B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1CBAC2-36F3-0DEA-5AF8-762808CC7F2D}"/>
              </a:ext>
            </a:extLst>
          </p:cNvPr>
          <p:cNvGrpSpPr/>
          <p:nvPr/>
        </p:nvGrpSpPr>
        <p:grpSpPr>
          <a:xfrm>
            <a:off x="9411802" y="2749189"/>
            <a:ext cx="1192444" cy="1009039"/>
            <a:chOff x="883076" y="1526449"/>
            <a:chExt cx="1562529" cy="13579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6D9580-8880-DC01-9325-BEFF6A9966C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05FA5C-CE1D-3C36-25AF-23B1AA0F7EA7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7273D69A-0643-7030-DA96-35CF3E21B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4E86F1-0916-9B20-D961-F0F73BD71A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82A44E-7300-CFE5-60AD-9E508379544B}"/>
              </a:ext>
            </a:extLst>
          </p:cNvPr>
          <p:cNvGrpSpPr/>
          <p:nvPr/>
        </p:nvGrpSpPr>
        <p:grpSpPr>
          <a:xfrm>
            <a:off x="6931714" y="3770859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0B499DF-6BCC-AA8E-696A-E2C587412362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8A2245-BD04-A07F-9E4F-AB4748C3CD00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C2E88D-35A0-2FAB-F410-5D7531CFB285}"/>
              </a:ext>
            </a:extLst>
          </p:cNvPr>
          <p:cNvGrpSpPr/>
          <p:nvPr/>
        </p:nvGrpSpPr>
        <p:grpSpPr>
          <a:xfrm>
            <a:off x="4121801" y="2743878"/>
            <a:ext cx="1192444" cy="1009039"/>
            <a:chOff x="883076" y="1526449"/>
            <a:chExt cx="1562529" cy="13579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80E22B-3F74-40F9-DB14-C3B28DD9FCA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704CB1-207B-2244-E14E-950F4030CD0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C08598-7884-4E43-C703-F270CF39E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63462C-F559-89D3-68D3-49703054E2E1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3781A83-211D-2026-1BAA-355805F0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98" y="492304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A09FE50-A6CF-2F31-76D6-4AA0D44BF085}"/>
              </a:ext>
            </a:extLst>
          </p:cNvPr>
          <p:cNvGrpSpPr/>
          <p:nvPr/>
        </p:nvGrpSpPr>
        <p:grpSpPr>
          <a:xfrm>
            <a:off x="7679184" y="3998664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37B4D6F-C019-49F6-C1EB-9D0C9D896ABE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FA449B0-C933-565B-7B7E-9D93BF4EC1EC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C520ED-4DC9-1211-BEB9-A8CACE799C09}"/>
              </a:ext>
            </a:extLst>
          </p:cNvPr>
          <p:cNvGrpSpPr/>
          <p:nvPr/>
        </p:nvGrpSpPr>
        <p:grpSpPr>
          <a:xfrm>
            <a:off x="9607101" y="3745695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847BF79-A9AC-0FFC-804F-8B2022886050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6E78341-DF8F-5EA1-58D0-9492B1A6B22A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1732E6-BEBD-3F09-76A4-6EAC90C65C60}"/>
              </a:ext>
            </a:extLst>
          </p:cNvPr>
          <p:cNvGrpSpPr/>
          <p:nvPr/>
        </p:nvGrpSpPr>
        <p:grpSpPr>
          <a:xfrm>
            <a:off x="6806769" y="2749189"/>
            <a:ext cx="1192444" cy="1009039"/>
            <a:chOff x="883076" y="1526449"/>
            <a:chExt cx="1562529" cy="13579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0B2B66-45A7-A9E1-A850-08890A4B955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09EE4A-1B61-B436-4887-F1B7C0CF9C8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8F4979-232A-FE9D-324F-123C75D0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2A3C-388A-A9F9-626F-573C99BC007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61DC70B-F69D-653D-4703-51AC4D36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401" y="487405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FC5F181-1D98-9340-268C-FA84F5B19C2C}"/>
              </a:ext>
            </a:extLst>
          </p:cNvPr>
          <p:cNvGrpSpPr/>
          <p:nvPr/>
        </p:nvGrpSpPr>
        <p:grpSpPr>
          <a:xfrm>
            <a:off x="1449029" y="4046909"/>
            <a:ext cx="1923213" cy="1259888"/>
            <a:chOff x="153319" y="1451872"/>
            <a:chExt cx="1408499" cy="13222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589B18-1109-D845-EB50-19A1D7B4BE31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944A97-8AEE-45C4-7B2A-3515CCDF6E7D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130AABF-895B-05CA-68DA-E1D0EC269D98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85C3949-09DF-5F82-242A-4F8BE82BFE5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DBF0A052-748E-7C68-EECC-4CF6EECF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26866B-77FA-91B6-27D5-6A95B227E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E663F65-0107-A9EE-2E8F-5274088F12F9}"/>
              </a:ext>
            </a:extLst>
          </p:cNvPr>
          <p:cNvSpPr/>
          <p:nvPr/>
        </p:nvSpPr>
        <p:spPr bwMode="auto">
          <a:xfrm>
            <a:off x="3374841" y="4582547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36CA83-7372-03FF-45D1-E0792435DEAC}"/>
              </a:ext>
            </a:extLst>
          </p:cNvPr>
          <p:cNvGrpSpPr/>
          <p:nvPr/>
        </p:nvGrpSpPr>
        <p:grpSpPr>
          <a:xfrm>
            <a:off x="4264953" y="3766859"/>
            <a:ext cx="789807" cy="1107198"/>
            <a:chOff x="3278420" y="2529374"/>
            <a:chExt cx="1034930" cy="139176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021F527-9345-B03A-5284-1546FD610AC9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564029A5-834B-6539-F102-DE52B2AC7F4F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E45DA2E-74D8-DAD4-E35C-5A13581FB005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13E3C67-B615-9AD7-B729-A1DEE6A0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21" y="4915175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02D1DAB8-D6F3-FD90-F526-AD482FEE977C}"/>
              </a:ext>
            </a:extLst>
          </p:cNvPr>
          <p:cNvSpPr/>
          <p:nvPr/>
        </p:nvSpPr>
        <p:spPr bwMode="auto">
          <a:xfrm>
            <a:off x="2900156" y="4915175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35CF82-CB92-821F-348E-B649D406809B}"/>
              </a:ext>
            </a:extLst>
          </p:cNvPr>
          <p:cNvGrpSpPr/>
          <p:nvPr/>
        </p:nvGrpSpPr>
        <p:grpSpPr>
          <a:xfrm>
            <a:off x="1449029" y="5302134"/>
            <a:ext cx="1923213" cy="1259888"/>
            <a:chOff x="153319" y="1451872"/>
            <a:chExt cx="1408499" cy="13222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5A086-BAAB-FB12-1B7D-604F8AA1386C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D2C6FC-6145-D208-C415-1BD1F1FBFE61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AB0CEA3-CF78-F947-0539-6B623B5CD023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BD0DEE2-4E89-9A4A-CBF8-776891B4E3E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8140EAD7-E48F-864A-F122-444D5CB2C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DCDFC60-06F1-C57F-C51F-5ECB6FE0F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F134B4-FD34-5740-6FC2-A5858136F241}"/>
              </a:ext>
            </a:extLst>
          </p:cNvPr>
          <p:cNvSpPr/>
          <p:nvPr/>
        </p:nvSpPr>
        <p:spPr bwMode="auto">
          <a:xfrm>
            <a:off x="2852856" y="5593700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951BBE-2514-7C9F-CA9F-AAD53CAD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Enterprise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40C759-50C4-3040-8C17-066421C01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078061"/>
            <a:ext cx="11604521" cy="1261884"/>
          </a:xfrm>
        </p:spPr>
        <p:txBody>
          <a:bodyPr/>
          <a:lstStyle/>
          <a:p>
            <a:r>
              <a:rPr lang="en-US" sz="1400" dirty="0"/>
              <a:t>High-level architecture for CI/CD on a single target workspace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46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E80C19-C6DB-F2E6-1E20-294815AD0847}"/>
              </a:ext>
            </a:extLst>
          </p:cNvPr>
          <p:cNvSpPr/>
          <p:nvPr/>
        </p:nvSpPr>
        <p:spPr bwMode="auto">
          <a:xfrm>
            <a:off x="320677" y="2300748"/>
            <a:ext cx="11704175" cy="4621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331" y="911683"/>
            <a:ext cx="11604521" cy="1523494"/>
          </a:xfrm>
        </p:spPr>
        <p:txBody>
          <a:bodyPr/>
          <a:lstStyle/>
          <a:p>
            <a:r>
              <a:rPr lang="en-US" sz="1400" dirty="0"/>
              <a:t>High-level architecture for CI/CD with multiple target workspaces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  <a:p>
            <a:pPr lvl="1"/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10394251" y="3218344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10394251" y="4508228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10394251" y="5798111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988726" y="4707790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956618" y="3955016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968912" y="5483821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CD9180-C827-6F10-8808-3383E2A82B74}"/>
              </a:ext>
            </a:extLst>
          </p:cNvPr>
          <p:cNvGrpSpPr/>
          <p:nvPr/>
        </p:nvGrpSpPr>
        <p:grpSpPr>
          <a:xfrm>
            <a:off x="4438439" y="2829932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6D12088-4CA4-6F00-1C09-0A4F89F3E4B6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57A39AE-4BFE-FF87-ACF2-3DE7B464DD44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A5708-CB58-0C44-10C8-0BE9A11C1166}"/>
              </a:ext>
            </a:extLst>
          </p:cNvPr>
          <p:cNvGrpSpPr/>
          <p:nvPr/>
        </p:nvGrpSpPr>
        <p:grpSpPr>
          <a:xfrm>
            <a:off x="5626701" y="3488098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228A1BB-095C-31C0-26DC-BDC640496E93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15BC40E-3DF9-CF9B-C980-91086E372CCC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761835-C6BE-7E7D-AE58-6760712B0A71}"/>
              </a:ext>
            </a:extLst>
          </p:cNvPr>
          <p:cNvGrpSpPr/>
          <p:nvPr/>
        </p:nvGrpSpPr>
        <p:grpSpPr>
          <a:xfrm>
            <a:off x="3184049" y="2461117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1FCCAF-0937-4642-3608-D39EC94FB3F1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9386F09-CAC5-CA7C-26BE-DECB431C34A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F3278830-78A7-67BC-CBEE-7BBF6004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36AC3-2FD1-CDDC-2D7F-2A5ECD52E75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D1E8AB6-8E0D-80FF-9417-AF1DD13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517" y="460531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3042D51-6A4E-A5B2-859D-B6894908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91" y="459129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4C52404-8D30-5A39-395D-28A23DFA330F}"/>
              </a:ext>
            </a:extLst>
          </p:cNvPr>
          <p:cNvGrpSpPr/>
          <p:nvPr/>
        </p:nvGrpSpPr>
        <p:grpSpPr>
          <a:xfrm>
            <a:off x="511277" y="3764148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8BB4DB-F97D-1F46-A223-BB31DDE5EE9F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68223DF-6718-BA5A-973B-9E8F447E8DEA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4644F54-ED95-8E0C-216D-E429AA857A1B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AE2FFE8-3A6C-F639-1F78-C2D960D92F57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A6650D2C-3165-F286-610E-355E66A7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5E8CC7F-7881-64E9-7643-BD89F97CD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F8E81F-719C-6E41-72A8-754A4DACB860}"/>
              </a:ext>
            </a:extLst>
          </p:cNvPr>
          <p:cNvSpPr/>
          <p:nvPr/>
        </p:nvSpPr>
        <p:spPr bwMode="auto">
          <a:xfrm>
            <a:off x="2437089" y="4299786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DDBE823-7866-E33D-0E15-848E7891352C}"/>
              </a:ext>
            </a:extLst>
          </p:cNvPr>
          <p:cNvGrpSpPr/>
          <p:nvPr/>
        </p:nvGrpSpPr>
        <p:grpSpPr>
          <a:xfrm>
            <a:off x="3327201" y="3484098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A39DF6C0-A26F-E3DC-F699-D0DE695EBEB0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81F9DEED-D709-F4A9-7641-248AF405D090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428D462E-A183-E019-A7C1-5CCD871BB4B7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B84732C-1E36-8564-17F5-55EA82A6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69" y="4632414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9B9C89FF-BE69-D995-3B33-7CBCA676FAEF}"/>
              </a:ext>
            </a:extLst>
          </p:cNvPr>
          <p:cNvSpPr/>
          <p:nvPr/>
        </p:nvSpPr>
        <p:spPr bwMode="auto">
          <a:xfrm>
            <a:off x="1962404" y="463241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D1E30F-80BC-D2AF-5B39-39A86A2CB0DF}"/>
              </a:ext>
            </a:extLst>
          </p:cNvPr>
          <p:cNvGrpSpPr/>
          <p:nvPr/>
        </p:nvGrpSpPr>
        <p:grpSpPr>
          <a:xfrm>
            <a:off x="511277" y="5019373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563A811-2ED4-4F6D-7FA1-45C1AF129C35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5A85627-E6AE-7139-9DA6-6E6DC576FBC0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01B4FE0-311D-76A8-4FD0-63C0330211DF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9A291F1-991B-0CCA-1F08-E9BDC3D8BF5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F4B7C39D-D3FC-239D-BF76-82516E22B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EA88E7C-63E8-5667-0277-027D92035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DFFB71FF-B8CE-C434-570F-E6E094BAF856}"/>
              </a:ext>
            </a:extLst>
          </p:cNvPr>
          <p:cNvSpPr/>
          <p:nvPr/>
        </p:nvSpPr>
        <p:spPr bwMode="auto">
          <a:xfrm>
            <a:off x="1915104" y="531093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C9DD7E-5EB9-7299-007E-B2ABD0E64B81}"/>
              </a:ext>
            </a:extLst>
          </p:cNvPr>
          <p:cNvGrpSpPr/>
          <p:nvPr/>
        </p:nvGrpSpPr>
        <p:grpSpPr>
          <a:xfrm>
            <a:off x="6772701" y="2795515"/>
            <a:ext cx="787303" cy="1962908"/>
            <a:chOff x="3234974" y="2420466"/>
            <a:chExt cx="932824" cy="2388555"/>
          </a:xfrm>
          <a:solidFill>
            <a:schemeClr val="accent6">
              <a:lumMod val="50000"/>
            </a:schemeClr>
          </a:solidFill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B112D48B-27DF-985B-108E-F31F9302B403}"/>
                </a:ext>
              </a:extLst>
            </p:cNvPr>
            <p:cNvSpPr/>
            <p:nvPr/>
          </p:nvSpPr>
          <p:spPr>
            <a:xfrm rot="3083963">
              <a:off x="2279650" y="3461184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8E54B17-1B0C-E00A-CA6D-4522D35458B3}"/>
                </a:ext>
              </a:extLst>
            </p:cNvPr>
            <p:cNvSpPr/>
            <p:nvPr/>
          </p:nvSpPr>
          <p:spPr>
            <a:xfrm>
              <a:off x="3234974" y="3565071"/>
              <a:ext cx="932824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Custom</a:t>
              </a:r>
            </a:p>
            <a:p>
              <a:pPr algn="ctr"/>
              <a:r>
                <a:rPr lang="en-US" sz="600" b="1" dirty="0"/>
                <a:t>Export</a:t>
              </a:r>
            </a:p>
            <a:p>
              <a:pPr algn="ctr"/>
              <a:r>
                <a:rPr lang="en-US" sz="600" b="1" dirty="0"/>
                <a:t>Logic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A3401F-8D09-E3B3-8EE9-0EA5215B944F}"/>
              </a:ext>
            </a:extLst>
          </p:cNvPr>
          <p:cNvGrpSpPr/>
          <p:nvPr/>
        </p:nvGrpSpPr>
        <p:grpSpPr>
          <a:xfrm>
            <a:off x="5397071" y="2466428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ABF603-D45A-50A8-5112-F0D06511915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0EEAF9-1720-51BC-6D3E-AE7359231B6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08E7DA8F-2257-F58E-39F6-70B9BEF45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4E49F48-E179-14FE-73E2-36663880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98722"/>
          </a:xfrm>
        </p:spPr>
        <p:txBody>
          <a:bodyPr/>
          <a:lstStyle/>
          <a:p>
            <a:r>
              <a:rPr lang="en-US" dirty="0"/>
              <a:t>Creating Workspace Items using the Fabric REST APIs</a:t>
            </a:r>
          </a:p>
          <a:p>
            <a:r>
              <a:rPr lang="en-US" dirty="0"/>
              <a:t>Understanding Item Definitions</a:t>
            </a:r>
          </a:p>
          <a:p>
            <a:r>
              <a:rPr lang="en-US" dirty="0"/>
              <a:t>Introducing </a:t>
            </a:r>
          </a:p>
          <a:p>
            <a:r>
              <a:rPr lang="en-US" dirty="0"/>
              <a:t>Challenges in Fabric Solution Deployment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EE1B-40FA-DDCE-5D7C-95F07F9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969-171B-561C-3BF0-F13909A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CCB1-9B89-1EE2-C5C6-6CFCA73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Tracking and updating </a:t>
            </a:r>
          </a:p>
          <a:p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83077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ALM strategy with CI/CD based on item definition files</a:t>
            </a:r>
          </a:p>
          <a:p>
            <a:pPr lvl="1"/>
            <a:r>
              <a:rPr lang="en-US" dirty="0"/>
              <a:t>Fabric automatically serializes workspace items into set of item definition files</a:t>
            </a:r>
          </a:p>
          <a:p>
            <a:pPr lvl="1"/>
            <a:r>
              <a:rPr lang="en-US" dirty="0"/>
              <a:t>Each type of workspace item defines the set of files that constitutes a valid item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E53CC-598F-3C13-1ADC-17D530C9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" r="10471"/>
          <a:stretch/>
        </p:blipFill>
        <p:spPr>
          <a:xfrm>
            <a:off x="5893184" y="2728400"/>
            <a:ext cx="3195809" cy="833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ECF3-B1FD-4EA6-B60A-4129A581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" r="9720"/>
          <a:stretch/>
        </p:blipFill>
        <p:spPr>
          <a:xfrm>
            <a:off x="5893184" y="6045811"/>
            <a:ext cx="3206888" cy="80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39708-2719-2667-9346-C48F503F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988"/>
          <a:stretch/>
        </p:blipFill>
        <p:spPr>
          <a:xfrm>
            <a:off x="5893184" y="4920236"/>
            <a:ext cx="3195787" cy="1053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EA87F-A7FF-A821-AAE2-62BD0C68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71"/>
          <a:stretch/>
        </p:blipFill>
        <p:spPr>
          <a:xfrm>
            <a:off x="5893183" y="3634161"/>
            <a:ext cx="3195796" cy="1214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35D7D0-93F4-1E16-A403-E149463B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14" t="22433" r="39186"/>
          <a:stretch/>
        </p:blipFill>
        <p:spPr>
          <a:xfrm>
            <a:off x="983322" y="2728400"/>
            <a:ext cx="3062646" cy="2518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435E1-745B-3715-C863-D2D2DB73C1F2}"/>
              </a:ext>
            </a:extLst>
          </p:cNvPr>
          <p:cNvCxnSpPr>
            <a:cxnSpLocks/>
          </p:cNvCxnSpPr>
          <p:nvPr/>
        </p:nvCxnSpPr>
        <p:spPr>
          <a:xfrm flipV="1">
            <a:off x="3349471" y="3131256"/>
            <a:ext cx="2426365" cy="879367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BBCA5-22EC-BD22-D558-9EC20845179D}"/>
              </a:ext>
            </a:extLst>
          </p:cNvPr>
          <p:cNvCxnSpPr>
            <a:cxnSpLocks/>
          </p:cNvCxnSpPr>
          <p:nvPr/>
        </p:nvCxnSpPr>
        <p:spPr>
          <a:xfrm flipV="1">
            <a:off x="3209377" y="3987874"/>
            <a:ext cx="2543711" cy="376495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B9638B-843A-A5D8-31D2-713BCBE870F7}"/>
              </a:ext>
            </a:extLst>
          </p:cNvPr>
          <p:cNvCxnSpPr>
            <a:cxnSpLocks/>
          </p:cNvCxnSpPr>
          <p:nvPr/>
        </p:nvCxnSpPr>
        <p:spPr>
          <a:xfrm>
            <a:off x="3638325" y="4736978"/>
            <a:ext cx="2114763" cy="501201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9DCC73-D81F-8407-5AB4-DC5846208070}"/>
              </a:ext>
            </a:extLst>
          </p:cNvPr>
          <p:cNvCxnSpPr>
            <a:cxnSpLocks/>
          </p:cNvCxnSpPr>
          <p:nvPr/>
        </p:nvCxnSpPr>
        <p:spPr>
          <a:xfrm>
            <a:off x="2447166" y="5093622"/>
            <a:ext cx="3305922" cy="1145132"/>
          </a:xfrm>
          <a:prstGeom prst="straightConnector1">
            <a:avLst/>
          </a:prstGeom>
          <a:ln w="9525">
            <a:solidFill>
              <a:srgbClr val="C0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802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Lakehouse depends on running notebooks and/or data pipelines to create table schema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811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9218348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8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60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8D30B-6086-FEC0-97C5-63B03D11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18" y="3775385"/>
            <a:ext cx="5173968" cy="2964793"/>
          </a:xfrm>
          <a:prstGeom prst="rect">
            <a:avLst/>
          </a:prstGeom>
          <a:ln w="28575">
            <a:solidFill>
              <a:srgbClr val="C00000"/>
            </a:solidFill>
            <a:prstDash val="sysDot"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5D30D6-3AE2-AB73-790F-0A2728AE3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879667"/>
              </p:ext>
            </p:extLst>
          </p:nvPr>
        </p:nvGraphicFramePr>
        <p:xfrm>
          <a:off x="5587817" y="1952738"/>
          <a:ext cx="4033479" cy="15448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3616">
                  <a:extLst>
                    <a:ext uri="{9D8B030D-6E8A-4147-A177-3AD203B41FA5}">
                      <a16:colId xmlns:a16="http://schemas.microsoft.com/office/drawing/2014/main" val="186341734"/>
                    </a:ext>
                  </a:extLst>
                </a:gridCol>
                <a:gridCol w="2049863">
                  <a:extLst>
                    <a:ext uri="{9D8B030D-6E8A-4147-A177-3AD203B41FA5}">
                      <a16:colId xmlns:a16="http://schemas.microsoft.com/office/drawing/2014/main" val="1808981317"/>
                    </a:ext>
                  </a:extLst>
                </a:gridCol>
              </a:tblGrid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Search for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Replace with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246326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source_workspace_id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target_workspace_id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125142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source_lakehouse1_id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target_lakehouse1_id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377319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source_lakhouse2_id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target_lakhouse2_id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343172"/>
                  </a:ext>
                </a:extLst>
              </a:tr>
              <a:tr h="308969">
                <a:tc>
                  <a:txBody>
                    <a:bodyPr/>
                    <a:lstStyle/>
                    <a:p>
                      <a:r>
                        <a:rPr lang="en-US" sz="1200" b="1" dirty="0"/>
                        <a:t>source</a:t>
                      </a:r>
                      <a:r>
                        <a:rPr lang="en-US" sz="1200" b="1"/>
                        <a:t>_lakhouse3_</a:t>
                      </a:r>
                      <a:r>
                        <a:rPr lang="en-US" sz="1200" b="1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target_lakhouse3_id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9324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B1F11F1-AFC8-7B25-F833-E12FFF364997}"/>
              </a:ext>
            </a:extLst>
          </p:cNvPr>
          <p:cNvSpPr/>
          <p:nvPr/>
        </p:nvSpPr>
        <p:spPr bwMode="auto">
          <a:xfrm>
            <a:off x="1581354" y="187609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E78948-E45A-9527-C1AA-92D8E742AE00}"/>
              </a:ext>
            </a:extLst>
          </p:cNvPr>
          <p:cNvSpPr/>
          <p:nvPr/>
        </p:nvSpPr>
        <p:spPr bwMode="auto">
          <a:xfrm>
            <a:off x="2085509" y="2412452"/>
            <a:ext cx="1080369" cy="405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Source</a:t>
            </a:r>
          </a:p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Definition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434F4F-EFE3-41E0-D144-10FA5E7F31C1}"/>
              </a:ext>
            </a:extLst>
          </p:cNvPr>
          <p:cNvSpPr/>
          <p:nvPr/>
        </p:nvSpPr>
        <p:spPr bwMode="auto">
          <a:xfrm>
            <a:off x="2085510" y="3687922"/>
            <a:ext cx="1080369" cy="4051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Updated</a:t>
            </a:r>
          </a:p>
          <a:p>
            <a:pPr algn="ctr" defTabSz="932472" fontAlgn="base">
              <a:spcBef>
                <a:spcPts val="20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Definition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B408F6-3309-C54E-DEA8-210961262289}"/>
              </a:ext>
            </a:extLst>
          </p:cNvPr>
          <p:cNvGrpSpPr/>
          <p:nvPr/>
        </p:nvGrpSpPr>
        <p:grpSpPr>
          <a:xfrm>
            <a:off x="2279958" y="2830886"/>
            <a:ext cx="676055" cy="843758"/>
            <a:chOff x="1794846" y="4541357"/>
            <a:chExt cx="771223" cy="988481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B37760B-BA48-DD39-E969-A030DD33E7BA}"/>
                </a:ext>
              </a:extLst>
            </p:cNvPr>
            <p:cNvSpPr/>
            <p:nvPr/>
          </p:nvSpPr>
          <p:spPr bwMode="auto">
            <a:xfrm>
              <a:off x="1997603" y="4541357"/>
              <a:ext cx="380813" cy="988481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lowchart: Document 12">
              <a:extLst>
                <a:ext uri="{FF2B5EF4-FFF2-40B4-BE49-F238E27FC236}">
                  <a16:creationId xmlns:a16="http://schemas.microsoft.com/office/drawing/2014/main" id="{3DC924B0-A7A4-BC85-1C67-767A4DE2B4B0}"/>
                </a:ext>
              </a:extLst>
            </p:cNvPr>
            <p:cNvSpPr/>
            <p:nvPr/>
          </p:nvSpPr>
          <p:spPr bwMode="auto">
            <a:xfrm>
              <a:off x="1794846" y="4647431"/>
              <a:ext cx="771223" cy="585840"/>
            </a:xfrm>
            <a:prstGeom prst="flowChartDocument">
              <a:avLst/>
            </a:prstGeom>
            <a:solidFill>
              <a:schemeClr val="accent3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Item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01E9BA-768F-2EFE-85BB-41E05EBAF1B7}"/>
              </a:ext>
            </a:extLst>
          </p:cNvPr>
          <p:cNvSpPr/>
          <p:nvPr/>
        </p:nvSpPr>
        <p:spPr bwMode="auto">
          <a:xfrm>
            <a:off x="6541770" y="4587240"/>
            <a:ext cx="3352800" cy="15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B019C-04C4-12EC-950C-50F286DB6091}"/>
              </a:ext>
            </a:extLst>
          </p:cNvPr>
          <p:cNvSpPr/>
          <p:nvPr/>
        </p:nvSpPr>
        <p:spPr bwMode="auto">
          <a:xfrm>
            <a:off x="8431530" y="4785360"/>
            <a:ext cx="2217420" cy="15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EF0E5C-206A-5989-6B26-0A2E10D39054}"/>
              </a:ext>
            </a:extLst>
          </p:cNvPr>
          <p:cNvSpPr/>
          <p:nvPr/>
        </p:nvSpPr>
        <p:spPr bwMode="auto">
          <a:xfrm>
            <a:off x="7090777" y="5071091"/>
            <a:ext cx="2217420" cy="15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574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3718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70674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247242" y="2455583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587961" y="3595540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5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hlinkClick r:id="rId2"/>
              </a:rPr>
              <a:t>https://github.com/FabricDevCamp/FabricSolutionDeployment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3EC7-9208-9CEE-4358-1C108761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5831-4433-C8DB-AB35-1E7A647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6F7E-01A4-BA47-F93C-0C8868B50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Workflows to Deloy Fabric Solutions</a:t>
            </a:r>
          </a:p>
          <a:p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2911578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0" y="3261293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4365630" y="4289411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64" y="3261293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5090758" y="3727946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79F0-A749-9317-BA3A-C3689F36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Binding Connection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FD-585A-A7C0-305C-59258C373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0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58F3-9382-2981-A0FA-F028D94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97E4BA2-592D-951C-AC59-DB4FC9FC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Solution Post 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C4CA3-29A2-6BE4-D89C-1918AD4A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C39BC-807C-480D-B279-C5B74F40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0" y="2200650"/>
            <a:ext cx="10217426" cy="235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338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014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lakehouses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</a:t>
            </a:r>
            <a:r>
              <a:rPr lang="en-US" sz="1800" b="1" dirty="0">
                <a:solidFill>
                  <a:srgbClr val="8A0000"/>
                </a:solidFill>
              </a:rPr>
              <a:t>server</a:t>
            </a:r>
            <a:r>
              <a:rPr lang="en-US" dirty="0"/>
              <a:t> connect string and </a:t>
            </a:r>
            <a:r>
              <a:rPr lang="en-US" sz="1800" b="1" dirty="0">
                <a:solidFill>
                  <a:srgbClr val="8A0000"/>
                </a:solidFill>
              </a:rPr>
              <a:t>database</a:t>
            </a:r>
            <a:r>
              <a:rPr lang="en-US" dirty="0"/>
              <a:t>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notebooks</a:t>
            </a:r>
          </a:p>
          <a:p>
            <a:pPr lvl="1"/>
            <a:r>
              <a:rPr lang="en-US" dirty="0"/>
              <a:t>Create notebook using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&amp;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DirectLake semantic models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r>
              <a:rPr lang="en-US" dirty="0"/>
              <a:t>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Power BI reports</a:t>
            </a:r>
          </a:p>
          <a:p>
            <a:pPr lvl="1"/>
            <a:r>
              <a:rPr lang="en-US" dirty="0"/>
              <a:t>Create report using updated item definition that includes </a:t>
            </a:r>
            <a:r>
              <a:rPr lang="en-US" sz="1800" b="1" dirty="0">
                <a:solidFill>
                  <a:srgbClr val="8A0000"/>
                </a:solidFill>
              </a:rPr>
              <a:t>semantic model id</a:t>
            </a:r>
            <a:endParaRPr lang="en-US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26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128-C00D-0EFC-4958-BE23E82E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1A1CD00-3ABF-945D-19D9-69681070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Solution Post Deployment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E7F11-6F87-D39F-8DAA-748D6A750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EF1E-1AF5-FE12-A7B7-CA596979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4" y="2154102"/>
            <a:ext cx="10430974" cy="2455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1586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587F-6B08-1029-928B-7C0815EA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5A82-A7BC-AE96-0C64-B85B2249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EDD01-7749-20E5-08CF-59A901C12CEB}"/>
              </a:ext>
            </a:extLst>
          </p:cNvPr>
          <p:cNvSpPr/>
          <p:nvPr/>
        </p:nvSpPr>
        <p:spPr>
          <a:xfrm>
            <a:off x="864853" y="2271256"/>
            <a:ext cx="1298573" cy="303488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 Application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C1C51-71CE-B8D9-3926-7AB279C48BE3}"/>
              </a:ext>
            </a:extLst>
          </p:cNvPr>
          <p:cNvSpPr/>
          <p:nvPr/>
        </p:nvSpPr>
        <p:spPr>
          <a:xfrm>
            <a:off x="4224461" y="2271256"/>
            <a:ext cx="2234439" cy="3034886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Fabric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2D168-E686-932B-D8FC-58BE44C2BA39}"/>
              </a:ext>
            </a:extLst>
          </p:cNvPr>
          <p:cNvSpPr/>
          <p:nvPr/>
        </p:nvSpPr>
        <p:spPr>
          <a:xfrm>
            <a:off x="4513660" y="2682427"/>
            <a:ext cx="1626586" cy="24289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Workspace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7071D2-833E-56C3-A873-B4CC829574F9}"/>
              </a:ext>
            </a:extLst>
          </p:cNvPr>
          <p:cNvSpPr/>
          <p:nvPr/>
        </p:nvSpPr>
        <p:spPr bwMode="auto">
          <a:xfrm>
            <a:off x="2163426" y="3309946"/>
            <a:ext cx="2136688" cy="732356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Inbound Security</a:t>
            </a:r>
            <a:endParaRPr lang="en-US" sz="16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Calls to Fabric REST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F7E9AC-6DDD-39FF-7BF5-48AC5ECA4260}"/>
              </a:ext>
            </a:extLst>
          </p:cNvPr>
          <p:cNvSpPr/>
          <p:nvPr/>
        </p:nvSpPr>
        <p:spPr bwMode="auto">
          <a:xfrm>
            <a:off x="5730189" y="294740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9F28884-AD89-1A3F-5D07-207447159C80}"/>
              </a:ext>
            </a:extLst>
          </p:cNvPr>
          <p:cNvSpPr/>
          <p:nvPr/>
        </p:nvSpPr>
        <p:spPr bwMode="auto">
          <a:xfrm>
            <a:off x="8778189" y="3820212"/>
            <a:ext cx="1394285" cy="867357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Database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61BDF-ED97-9778-824A-02CFE9B246CC}"/>
              </a:ext>
            </a:extLst>
          </p:cNvPr>
          <p:cNvSpPr/>
          <p:nvPr/>
        </p:nvSpPr>
        <p:spPr bwMode="auto">
          <a:xfrm>
            <a:off x="5730189" y="3935229"/>
            <a:ext cx="3048000" cy="607821"/>
          </a:xfrm>
          <a:prstGeom prst="rightArrow">
            <a:avLst>
              <a:gd name="adj1" fmla="val 64902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Outbound Security</a:t>
            </a:r>
            <a:endParaRPr lang="en-US" sz="20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Connection to external Datasource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25F7C91C-44F9-7290-6CEF-7EDB6B21B44E}"/>
              </a:ext>
            </a:extLst>
          </p:cNvPr>
          <p:cNvSpPr/>
          <p:nvPr/>
        </p:nvSpPr>
        <p:spPr bwMode="auto">
          <a:xfrm>
            <a:off x="8778189" y="2896607"/>
            <a:ext cx="1394284" cy="703776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ADLS Gen2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Storage Container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ACE41-A9DC-5517-E11E-FF4200F56184}"/>
              </a:ext>
            </a:extLst>
          </p:cNvPr>
          <p:cNvGrpSpPr/>
          <p:nvPr/>
        </p:nvGrpSpPr>
        <p:grpSpPr>
          <a:xfrm>
            <a:off x="4912079" y="3869342"/>
            <a:ext cx="818110" cy="771165"/>
            <a:chOff x="6961787" y="3043417"/>
            <a:chExt cx="818110" cy="7711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F1F7B-3600-9767-EB8A-6A460E4053AC}"/>
                </a:ext>
              </a:extLst>
            </p:cNvPr>
            <p:cNvSpPr/>
            <p:nvPr/>
          </p:nvSpPr>
          <p:spPr bwMode="auto">
            <a:xfrm>
              <a:off x="6961787" y="3043417"/>
              <a:ext cx="818110" cy="77116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14" name="Picture 13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7F923560-7161-E52A-3BF8-D581FEA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79" y="3085585"/>
              <a:ext cx="585421" cy="5807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A8472-C269-5B4A-067B-4DA442CD9605}"/>
              </a:ext>
            </a:extLst>
          </p:cNvPr>
          <p:cNvGrpSpPr/>
          <p:nvPr/>
        </p:nvGrpSpPr>
        <p:grpSpPr>
          <a:xfrm>
            <a:off x="4912079" y="2860667"/>
            <a:ext cx="818110" cy="771166"/>
            <a:chOff x="6564061" y="3745966"/>
            <a:chExt cx="818110" cy="7711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CF1F7-34B3-B718-A929-EB8D2F5C7BCE}"/>
                </a:ext>
              </a:extLst>
            </p:cNvPr>
            <p:cNvSpPr/>
            <p:nvPr/>
          </p:nvSpPr>
          <p:spPr bwMode="auto">
            <a:xfrm>
              <a:off x="6564061" y="3745966"/>
              <a:ext cx="818110" cy="771166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OneLake Shortcut</a:t>
              </a:r>
            </a:p>
          </p:txBody>
        </p:sp>
        <p:pic>
          <p:nvPicPr>
            <p:cNvPr id="17" name="Picture 16" descr="A white square with orange lines on it&#10;&#10;Description automatically generated">
              <a:extLst>
                <a:ext uri="{FF2B5EF4-FFF2-40B4-BE49-F238E27FC236}">
                  <a16:creationId xmlns:a16="http://schemas.microsoft.com/office/drawing/2014/main" id="{C6470945-ADD9-1A62-CB72-8206FAFE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01" y="3781906"/>
              <a:ext cx="621830" cy="611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75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96F1-E814-C221-D1B2-3898CEA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CC7B-04CD-9AFC-D797-03C5D127A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93757"/>
          </a:xfrm>
        </p:spPr>
        <p:txBody>
          <a:bodyPr/>
          <a:lstStyle/>
          <a:p>
            <a:r>
              <a:rPr lang="en-US" dirty="0" err="1"/>
              <a:t>ssddd</a:t>
            </a:r>
            <a:endParaRPr lang="en-US" dirty="0"/>
          </a:p>
          <a:p>
            <a:pPr lvl="1"/>
            <a:r>
              <a:rPr lang="en-US" dirty="0" err="1"/>
              <a:t>sswsww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zzz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]-Lakehouse[sales]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]-ADLS</a:t>
            </a:r>
          </a:p>
          <a:p>
            <a:pPr lvl="1"/>
            <a:r>
              <a:rPr lang="en-US" b="1" dirty="0"/>
              <a:t>Workspace[</a:t>
            </a:r>
            <a:r>
              <a:rPr lang="en-US" dirty="0" err="1"/>
              <a:t>WORKSPACE_ID</a:t>
            </a:r>
            <a:r>
              <a:rPr lang="en-US" b="1" dirty="0"/>
              <a:t>]-Web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2F52-39B5-7B08-CD4D-AA554EC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091378" y="2227271"/>
            <a:ext cx="6829584" cy="2539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4982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62979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ADLS, Amazon S3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928231" y="2955765"/>
            <a:ext cx="4304900" cy="1749183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389638" y="3133100"/>
            <a:ext cx="5466838" cy="1394512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2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302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703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86CD-EC4C-1032-8FA9-579822F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Power BI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DA94-A098-8164-44ED-885ADD565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DA611-DB86-5468-2C3C-DCBEA4D5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4" y="1765799"/>
            <a:ext cx="6992326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5F9A3-2556-715C-2BAB-A0F75FC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t="3198"/>
          <a:stretch/>
        </p:blipFill>
        <p:spPr>
          <a:xfrm>
            <a:off x="852055" y="3049409"/>
            <a:ext cx="2923824" cy="545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0FD63B-B88C-25F9-EAD2-9B137FF6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948" y="3049408"/>
            <a:ext cx="2924583" cy="2724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9871A-6DD2-50CF-86C4-E78D883F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55" y="3774818"/>
            <a:ext cx="3077004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BBB6F0-3641-63D0-4C03-645F319A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066" y="3036527"/>
            <a:ext cx="2248214" cy="147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7884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Where's the 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86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725380" y="2890034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835229" y="3146993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835229" y="355274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433448" y="290395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543299" y="31609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539664" y="35604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8258-A315-6E55-8382-D7B634C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Custom Notebook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CDAC-AEF0-63E2-20FB-F770D32C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0" y="1308159"/>
            <a:ext cx="7182852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A04AF-176F-8137-559D-9DC56BEA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20" y="2735156"/>
            <a:ext cx="3134162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2B385-6785-3591-39EB-FEAB0161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0" y="3704889"/>
            <a:ext cx="2457793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31150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3CD-EFB9-C099-EBF7-2138C9E7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A9C37-8AEB-7B95-D146-7D147763B6CD}"/>
              </a:ext>
            </a:extLst>
          </p:cNvPr>
          <p:cNvSpPr/>
          <p:nvPr/>
        </p:nvSpPr>
        <p:spPr>
          <a:xfrm>
            <a:off x="1878278" y="139338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CF320052-AD6C-7EAA-2046-82AA2C88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F7F172-C41C-7F4C-2C6A-5F14D16FAA1E}"/>
              </a:ext>
            </a:extLst>
          </p:cNvPr>
          <p:cNvGrpSpPr/>
          <p:nvPr/>
        </p:nvGrpSpPr>
        <p:grpSpPr>
          <a:xfrm>
            <a:off x="3387948" y="157768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6E2EB-7954-C2D1-1AC6-1D8DC2A2083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6651607-636D-60B1-54A0-8D834EE5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4466E2-7DB6-2848-4480-096F52CBAFA0}"/>
              </a:ext>
            </a:extLst>
          </p:cNvPr>
          <p:cNvCxnSpPr>
            <a:cxnSpLocks/>
          </p:cNvCxnSpPr>
          <p:nvPr/>
        </p:nvCxnSpPr>
        <p:spPr>
          <a:xfrm>
            <a:off x="1272552" y="3061852"/>
            <a:ext cx="543534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A9CAAD-92B1-7678-968E-77012DAB9A5D}"/>
              </a:ext>
            </a:extLst>
          </p:cNvPr>
          <p:cNvSpPr/>
          <p:nvPr/>
        </p:nvSpPr>
        <p:spPr>
          <a:xfrm>
            <a:off x="100770" y="1393380"/>
            <a:ext cx="1171782" cy="352252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F93A5C-B966-AF99-16CA-92B5F0B39860}"/>
              </a:ext>
            </a:extLst>
          </p:cNvPr>
          <p:cNvGrpSpPr/>
          <p:nvPr/>
        </p:nvGrpSpPr>
        <p:grpSpPr>
          <a:xfrm>
            <a:off x="2177145" y="249015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6B98EC-9025-14C6-D229-5961AB7B1206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959276F-CD27-D819-9B54-EA3CE5F3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E04CD-5EEF-1739-DF71-804184A42A5E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02BF53-84F6-DDDF-A413-1938CE7C10C3}"/>
              </a:ext>
            </a:extLst>
          </p:cNvPr>
          <p:cNvGrpSpPr/>
          <p:nvPr/>
        </p:nvGrpSpPr>
        <p:grpSpPr>
          <a:xfrm>
            <a:off x="2931429" y="198751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101F4A-7C26-4524-1D90-FBDB994AEA3F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5ABF521-19CD-A10F-830F-003F5D267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7E2006-0AF2-A7F1-7845-AC449886D28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3906AF5-4B1D-C3E0-0C0E-2D97C54A91A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ED5C0820-3E7E-F647-0018-0B87898AB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85646-6D83-768E-DEF6-81A945791460}"/>
              </a:ext>
            </a:extLst>
          </p:cNvPr>
          <p:cNvGrpSpPr/>
          <p:nvPr/>
        </p:nvGrpSpPr>
        <p:grpSpPr>
          <a:xfrm>
            <a:off x="2182212" y="161587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D663BBB-1CBD-1417-5760-BF1545AA5358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780F21-2CFF-C53A-AF4C-4B5697D3C2D0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99173BE4-017A-7AFD-F14B-2AF6474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7FFEEDF-9D10-77BF-A20B-3980AF052665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E28D38-7E5E-1EDD-EFA9-217AF5A98D44}"/>
              </a:ext>
            </a:extLst>
          </p:cNvPr>
          <p:cNvGrpSpPr/>
          <p:nvPr/>
        </p:nvGrpSpPr>
        <p:grpSpPr>
          <a:xfrm>
            <a:off x="5443038" y="198345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947D4B-9123-DFA1-6DD0-AC5114C9BB28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468789D-B44B-965D-708D-5A6C52F9A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00ECE7-BE1C-9831-E589-ADAE95A40D36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B2FD2028-5B8E-515F-3F5A-C927184F8387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732F5A7-5A00-3F6E-5CF7-209C3BA38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AB0CB7-8B23-7F13-8430-A1142F82C1E7}"/>
              </a:ext>
            </a:extLst>
          </p:cNvPr>
          <p:cNvGrpSpPr/>
          <p:nvPr/>
        </p:nvGrpSpPr>
        <p:grpSpPr>
          <a:xfrm>
            <a:off x="8348050" y="198345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1C3AFED-BD62-FBA8-42CB-FB03F13BB77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E2E7006-3B5E-2C3B-F402-E1D2FAE24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76AFFFD-7C85-0E8D-E1DD-93DDC2831DAD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BC34F8BB-E5DF-654C-CCC3-BEB1A579C2E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1B7605E5-8CDE-EAC6-2978-BF8348C23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8624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175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49117-9C40-92A3-2BFE-330C398B1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A326086-8091-0115-0A47-C0E0A772EE88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FFA95-C6D2-29FB-A8C2-0212DCA8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02675-9747-E1B7-702C-10A4B8B92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0BC83-28A1-0488-7952-B55F3BDB6C1F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884A4-866F-BEF9-D26C-C8F8466BF59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7989C-1F55-B3A3-F099-F4DC15D32123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1560476-B2CC-8683-6C8C-B0D06C11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B563E22-64E6-44BB-E322-AF2C7CD55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113EA86-E425-5641-1A34-BE5BD709BC39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C58A4-EB90-8D6B-0555-116CDDB7B49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5DC71C-C4CB-9436-0BD4-016794CEA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04957C-225B-7F39-C96E-7632D1CEFFB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C9ECB-E333-6A71-E868-599EA1A35176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627BAE0-7BC3-D43B-6D21-F8089D4525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9C7B06-7702-1360-8E8D-BBFF904D079D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09D60A-EA10-794F-DA01-9F18ED3B808D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180806B-BBD3-8478-3597-3A6002C36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F35D4F-AA4E-FEA6-0D18-F6DF567AF363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552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C5B9-CD2A-B568-FC15-190E5B73E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2A6-9A92-6BC4-6F12-2A65556D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Lakehouse Properties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47FE2-55F8-D747-1F5B-ADFD5EA86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8107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sz="1800" b="1" dirty="0">
                <a:solidFill>
                  <a:srgbClr val="6C0000"/>
                </a:solidFill>
              </a:rPr>
              <a:t>/workspaces/</a:t>
            </a:r>
            <a:r>
              <a:rPr lang="en-US" sz="1400" dirty="0"/>
              <a:t>{WORKSPACE_ID}</a:t>
            </a:r>
            <a:r>
              <a:rPr lang="en-US" sz="1800" b="1" dirty="0">
                <a:solidFill>
                  <a:srgbClr val="6C0000"/>
                </a:solidFill>
              </a:rPr>
              <a:t>/lakehouses/</a:t>
            </a:r>
            <a:r>
              <a:rPr lang="en-US" sz="1400" dirty="0"/>
              <a:t>{</a:t>
            </a:r>
            <a:r>
              <a:rPr lang="en-US" sz="1400" dirty="0" err="1"/>
              <a:t>LAKEHOUSE_ID</a:t>
            </a:r>
            <a:r>
              <a:rPr lang="en-US" sz="1400" dirty="0"/>
              <a:t>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rgbClr val="6C0000"/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rgbClr val="6C0000"/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rgbClr val="6C0000"/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rgbClr val="6C0000"/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rgbClr val="6C0000"/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D8B77-0D45-557E-885A-610B5589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A97ADF0-04EE-1F17-69E8-35BB26DE9B10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3863110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0DD1-C9F0-A3D4-6148-6B3E44AD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E1BA-AF94-7898-CAB8-C58E518E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B1FC-CB2E-DF8E-603A-A9335E928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can be created using either </a:t>
            </a:r>
            <a:r>
              <a:rPr lang="en-US" sz="20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TMSL</a:t>
            </a:r>
            <a:r>
              <a:rPr lang="en-US" dirty="0"/>
              <a:t> (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/>
              <a:t>) format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CD7E1-5ADE-09BE-1FFD-723E96CFBFBE}"/>
              </a:ext>
            </a:extLst>
          </p:cNvPr>
          <p:cNvSpPr/>
          <p:nvPr/>
        </p:nvSpPr>
        <p:spPr>
          <a:xfrm>
            <a:off x="1130360" y="3313396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A8F1A-1D40-65AD-3012-543B5CEE5FE3}"/>
              </a:ext>
            </a:extLst>
          </p:cNvPr>
          <p:cNvSpPr/>
          <p:nvPr/>
        </p:nvSpPr>
        <p:spPr bwMode="auto">
          <a:xfrm>
            <a:off x="4141931" y="3468203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1229C-61ED-748C-0C0A-36DFA022D225}"/>
              </a:ext>
            </a:extLst>
          </p:cNvPr>
          <p:cNvSpPr/>
          <p:nvPr/>
        </p:nvSpPr>
        <p:spPr bwMode="auto">
          <a:xfrm>
            <a:off x="1284897" y="3468203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89D63-71AE-121F-A862-8E6A68F0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411016" y="3854739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CC1F6-97E2-4E1D-97B0-D7AA53DFCC3C}"/>
              </a:ext>
            </a:extLst>
          </p:cNvPr>
          <p:cNvSpPr/>
          <p:nvPr/>
        </p:nvSpPr>
        <p:spPr bwMode="auto">
          <a:xfrm rot="5400000">
            <a:off x="2167366" y="4681811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001D4-42C9-735B-D214-168A7674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98" y="3839862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3D64399-D40A-E39A-E0CC-8A3EFD005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42" y="3491858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1B7B42-8C23-04C4-4E5D-2719A01CF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0949" y="3518898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09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301781"/>
            <a:ext cx="11507806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511252" y="1223493"/>
            <a:ext cx="3038899" cy="1840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8310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7F9B-479B-E978-E8E4-F78D944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663AE-8935-DF54-0EAC-116D30E3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" y="1289514"/>
            <a:ext cx="7125694" cy="160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27D58-7B2C-7A5F-9F27-99F95730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2" y="3097564"/>
            <a:ext cx="3162741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86577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538-9444-26E1-0E94-F77DE4C7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658CA-C491-21E7-8B77-E7459F10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8" y="1113278"/>
            <a:ext cx="7316221" cy="196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F19AD-742D-0C0D-E850-797673D3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2" y="3396715"/>
            <a:ext cx="3077004" cy="1448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516F5-2A18-CFBC-A163-BCEEAF13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2" y="5098910"/>
            <a:ext cx="2524477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0550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87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0623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3DF9-1418-C1F2-2B90-A03B7213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623-B9E2-E247-6560-205BEBE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12C89-448E-51B0-55EB-A6D7F5E58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Integrating Deployment Parameters into CI/CD Workflows</a:t>
            </a:r>
          </a:p>
          <a:p>
            <a:r>
              <a:rPr lang="en-US" dirty="0"/>
              <a:t>Deploying and Updating Solutions from a Source Workspace</a:t>
            </a:r>
          </a:p>
          <a:p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407153830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4A8-208A-CC3B-4E55-E28F1E54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2C5-FCA2-89A3-97FC-C99EBED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7E9-13E1-BED3-1EFF-815C6BDA9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CI/CD using Staged Deployments</a:t>
            </a:r>
          </a:p>
          <a:p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572957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D0AE-184F-0324-B314-F49F138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0D40-EA94-6A36-4E61-19362217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139B-9BBF-261A-7E0F-1BC107FBB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 marL="461963" indent="-461963">
              <a:buFont typeface="Wingdings" panose="05000000000000000000" pitchFamily="2" charset="2"/>
              <a:buChar char="Ø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88973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66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FE9F-1F1B-3CB1-7387-D10BE834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08D2-367A-B501-4B11-9C6BFCA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2D543-F03E-5557-2B10-1D0AEEA99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Fabric Solution Deployment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Workflows to Deloy Fabric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Integrating Deployment Parameters into CI/CD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CI/CD using Staged Deployments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Item Definitions using Fabric GIT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9245033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1" y="1506538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81" y="1506538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42" y="1542845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154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1" y="1113394"/>
            <a:ext cx="8026224" cy="304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88" y="1158644"/>
            <a:ext cx="3760011" cy="233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BD9-136C-CFBB-1692-00FBF0C9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Environment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C2993-9E5A-8214-EC87-86470F51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6" y="1101089"/>
            <a:ext cx="9838119" cy="5584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444970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7279-DCB8-9C20-51C6-0987583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1290B-9233-E4DE-9D40-CC7B3BD8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38119" cy="559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21538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042D-DC02-1B97-38A3-4DB73A2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 Environment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7289C-CFD4-31F0-44E4-54E3BF11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61024" cy="55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286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97874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740025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03348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69612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381843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422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D472-D416-8483-E425-211AA90C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4743F-BA02-3DD9-3952-A5DE6F4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8868"/>
            <a:ext cx="11801475" cy="498475"/>
          </a:xfrm>
        </p:spPr>
        <p:txBody>
          <a:bodyPr/>
          <a:lstStyle/>
          <a:p>
            <a:r>
              <a:rPr lang="en-US" dirty="0"/>
              <a:t>Options for Creating Solution Template for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2106DD-E8F5-4C45-6E52-39717E94D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31654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Option 1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a live workspace as the source solution template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Option 2</a:t>
            </a:r>
            <a:r>
              <a:rPr lang="en-US" sz="2000" dirty="0">
                <a:solidFill>
                  <a:srgbClr val="8A0000"/>
                </a:solidFill>
              </a:rPr>
              <a:t>:</a:t>
            </a:r>
            <a:r>
              <a:rPr lang="en-US" dirty="0"/>
              <a:t> Use Fabric item definition files packaged in a solution folder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F384FB-39B9-6888-FAC5-D41A42A19BCA}"/>
              </a:ext>
            </a:extLst>
          </p:cNvPr>
          <p:cNvGrpSpPr/>
          <p:nvPr/>
        </p:nvGrpSpPr>
        <p:grpSpPr>
          <a:xfrm>
            <a:off x="846302" y="1694091"/>
            <a:ext cx="5971007" cy="1357924"/>
            <a:chOff x="849068" y="1747237"/>
            <a:chExt cx="5971007" cy="135792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68A2D9-11C3-0273-2CF9-F4AC9B2C0FAD}"/>
                </a:ext>
              </a:extLst>
            </p:cNvPr>
            <p:cNvGrpSpPr/>
            <p:nvPr/>
          </p:nvGrpSpPr>
          <p:grpSpPr>
            <a:xfrm>
              <a:off x="2553127" y="1920415"/>
              <a:ext cx="4266948" cy="940470"/>
              <a:chOff x="2513232" y="1861096"/>
              <a:chExt cx="4266948" cy="10541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2944399-DE76-6B83-CD7C-BE3872A05915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1B65ABF-56D6-96E4-3D0C-2048C451F156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22ECB23C-8A44-0F2F-7AEF-4A185A7D18A4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6C8AAAE-41A4-B914-0248-EE6944657077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51E7CB9-E48D-5DBD-3C06-3D40347EA0A7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4C0F426-99A6-7F7C-B3FD-069B732DBBAB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4AE0B4-1D4E-21DE-E23E-6F6E938D821F}"/>
                </a:ext>
              </a:extLst>
            </p:cNvPr>
            <p:cNvGrpSpPr/>
            <p:nvPr/>
          </p:nvGrpSpPr>
          <p:grpSpPr>
            <a:xfrm>
              <a:off x="849068" y="1747237"/>
              <a:ext cx="1562529" cy="1357924"/>
              <a:chOff x="1140788" y="2715026"/>
              <a:chExt cx="2907477" cy="252675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3F1C32-717C-E5C3-2D25-678A6C2AB94E}"/>
                  </a:ext>
                </a:extLst>
              </p:cNvPr>
              <p:cNvSpPr/>
              <p:nvPr/>
            </p:nvSpPr>
            <p:spPr bwMode="auto">
              <a:xfrm>
                <a:off x="1140788" y="2715026"/>
                <a:ext cx="2907477" cy="2526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Fabric Solution Template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847117-D185-F605-2DC9-82A494B23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8" y="3037267"/>
                <a:ext cx="290747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CC3CFD-1869-479C-5226-EB392B23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5023" y="3082202"/>
                <a:ext cx="2748881" cy="208396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5850441-E926-5293-59C5-DC5B9A02FE71}"/>
              </a:ext>
            </a:extLst>
          </p:cNvPr>
          <p:cNvGrpSpPr/>
          <p:nvPr/>
        </p:nvGrpSpPr>
        <p:grpSpPr>
          <a:xfrm>
            <a:off x="846302" y="4302118"/>
            <a:ext cx="6343087" cy="982651"/>
            <a:chOff x="888963" y="5623477"/>
            <a:chExt cx="6343087" cy="9826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C9B127-5AF0-2839-5FEE-05D95BB41BC4}"/>
                </a:ext>
              </a:extLst>
            </p:cNvPr>
            <p:cNvGrpSpPr/>
            <p:nvPr/>
          </p:nvGrpSpPr>
          <p:grpSpPr>
            <a:xfrm>
              <a:off x="888963" y="5623477"/>
              <a:ext cx="1875019" cy="982651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5651707-3C4B-3D31-1A0F-1C2563EC1FE5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48B998D-F8F6-BCF4-1F19-8E9FC164593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Fabric Solution Template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FD0926-9D14-99D9-4B29-E79C52475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2A727DE-A03D-E155-3B56-45B1761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23" y="5781489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13D81C-ADB7-8AB0-415F-1C29ECED502C}"/>
                </a:ext>
              </a:extLst>
            </p:cNvPr>
            <p:cNvGrpSpPr/>
            <p:nvPr/>
          </p:nvGrpSpPr>
          <p:grpSpPr>
            <a:xfrm>
              <a:off x="2965102" y="5625515"/>
              <a:ext cx="4266948" cy="940470"/>
              <a:chOff x="2513232" y="1861096"/>
              <a:chExt cx="4266948" cy="10541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057703D-511F-2484-BB74-ED6954CD5447}"/>
                  </a:ext>
                </a:extLst>
              </p:cNvPr>
              <p:cNvGrpSpPr/>
              <p:nvPr/>
            </p:nvGrpSpPr>
            <p:grpSpPr>
              <a:xfrm>
                <a:off x="2513232" y="1902387"/>
                <a:ext cx="2096349" cy="1012907"/>
                <a:chOff x="5641807" y="3839862"/>
                <a:chExt cx="2316073" cy="1246891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93E5293-FF40-5064-ABC1-1836620B60CF}"/>
                    </a:ext>
                  </a:extLst>
                </p:cNvPr>
                <p:cNvSpPr/>
                <p:nvPr/>
              </p:nvSpPr>
              <p:spPr>
                <a:xfrm>
                  <a:off x="6391833" y="3839862"/>
                  <a:ext cx="1566047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Solution Deployment Logic</a:t>
                  </a:r>
                </a:p>
              </p:txBody>
            </p:sp>
            <p:sp>
              <p:nvSpPr>
                <p:cNvPr id="86" name="Arrow: Right 85">
                  <a:extLst>
                    <a:ext uri="{FF2B5EF4-FFF2-40B4-BE49-F238E27FC236}">
                      <a16:creationId xmlns:a16="http://schemas.microsoft.com/office/drawing/2014/main" id="{EBA11996-71E9-D150-E0D4-CFFEDBE25A53}"/>
                    </a:ext>
                  </a:extLst>
                </p:cNvPr>
                <p:cNvSpPr/>
                <p:nvPr/>
              </p:nvSpPr>
              <p:spPr>
                <a:xfrm>
                  <a:off x="5641807" y="4200019"/>
                  <a:ext cx="611568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4A40CA9-B757-5FF7-31A5-57BCD6C8D7B6}"/>
                  </a:ext>
                </a:extLst>
              </p:cNvPr>
              <p:cNvGrpSpPr/>
              <p:nvPr/>
            </p:nvGrpSpPr>
            <p:grpSpPr>
              <a:xfrm>
                <a:off x="4754464" y="1861096"/>
                <a:ext cx="2025716" cy="1012907"/>
                <a:chOff x="8362607" y="3954462"/>
                <a:chExt cx="2238037" cy="111907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5C3DA22-CD72-73FB-3242-8099074FE58D}"/>
                    </a:ext>
                  </a:extLst>
                </p:cNvPr>
                <p:cNvSpPr/>
                <p:nvPr/>
              </p:nvSpPr>
              <p:spPr>
                <a:xfrm>
                  <a:off x="9147100" y="3954462"/>
                  <a:ext cx="1453544" cy="111907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Target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FF00"/>
                      </a:solidFill>
                    </a:rPr>
                    <a:t>Workspace</a:t>
                  </a:r>
                  <a:endParaRPr lang="en-US" sz="1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A6B2EAB7-C7C7-53E6-4627-82095CB39E0D}"/>
                    </a:ext>
                  </a:extLst>
                </p:cNvPr>
                <p:cNvSpPr/>
                <p:nvPr/>
              </p:nvSpPr>
              <p:spPr>
                <a:xfrm>
                  <a:off x="8362607" y="4271948"/>
                  <a:ext cx="672206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068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590" y="1087497"/>
            <a:ext cx="3764821" cy="305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4" y="1087497"/>
            <a:ext cx="7964071" cy="38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4A4826-7049-3E00-F2CE-20DB9FC8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208" y="1240049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449BBC-6313-C7E2-66DA-3CF8A07DD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08" y="2163997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60DA64-8671-0DF6-3352-5784EE366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208" y="3087946"/>
            <a:ext cx="512932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637BB2-CC95-B1B8-B0D2-825C57301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208" y="4011894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0BBA9A-9E72-51BA-2618-2BF3DE8FE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208" y="4935842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7CBA3-6BED-13D1-0613-5C14516DEE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940" y="5859793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858E31-01F4-81E4-57EC-9D10F129E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88106" y="1240049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F5A079-94C4-A828-71E2-DC623DEA0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8106" y="2163997"/>
            <a:ext cx="512932" cy="51293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9D2B56-9457-B644-217C-C591853A0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8106" y="3087946"/>
            <a:ext cx="512932" cy="51293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B7CFD57-D21C-6AB3-9768-1282403D6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8106" y="4011894"/>
            <a:ext cx="512932" cy="5129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098F88-08C1-C5BD-F47A-1347C322BC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8106" y="4935842"/>
            <a:ext cx="512932" cy="5129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3132D3F-41EF-747A-4E07-391EE44D3E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25468" y="4011894"/>
            <a:ext cx="512932" cy="51293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2323EDD-A67F-3A6D-EE9A-1757DCFFC0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51838" y="5859793"/>
            <a:ext cx="512932" cy="51293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4872A75-6A8F-F44B-DC84-E28DBD3967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61453" y="1240049"/>
            <a:ext cx="512932" cy="51293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B32F72-0DA4-4350-1EE2-3E80282C33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61453" y="2163997"/>
            <a:ext cx="512932" cy="5129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8E05D80-FED0-9B03-1054-0C278C7A4D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1453" y="3087946"/>
            <a:ext cx="512932" cy="51293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C770F88-F418-CE89-2F5F-D2E7C3478C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61453" y="4011894"/>
            <a:ext cx="512932" cy="51293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6243B78-6F75-10A2-E722-6D7C3E1B26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61453" y="5859793"/>
            <a:ext cx="512932" cy="51293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399DE6C-7C42-04F3-E80A-6E35D35E0D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25468" y="1240049"/>
            <a:ext cx="512932" cy="51293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1089116-4B6B-06BD-347A-59068D07D48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325468" y="2163997"/>
            <a:ext cx="512932" cy="51293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885101-AB21-F55D-729C-B22D49CC6B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25468" y="3087946"/>
            <a:ext cx="512932" cy="5129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F7F7E24-C659-B094-5A62-AF0613C27F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325468" y="4935842"/>
            <a:ext cx="512932" cy="51293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86BEE7-5971-906F-FB38-F6A086F7ECC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25468" y="5859793"/>
            <a:ext cx="512932" cy="51293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320675D-EE6B-1CCC-394D-4F6F6511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166" y="1240049"/>
            <a:ext cx="512932" cy="51293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E004FC6-8300-A0E5-5067-EA226992249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78166" y="2138519"/>
            <a:ext cx="512932" cy="5129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F2AAAE3-1B6B-7439-2E04-B0687F5D46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78166" y="3036989"/>
            <a:ext cx="512932" cy="51293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C5DE65E-4DBE-7EE6-D1E9-AF9DD1C106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156787" y="4935842"/>
            <a:ext cx="512932" cy="51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B2E62-73FC-33F6-441E-BF549958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icons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FE866D-EE56-0202-51E6-FB1D1DE21F2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78166" y="4011894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169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FF5ED5-6773-6739-63B5-5B04D12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361" y="1290747"/>
            <a:ext cx="496742" cy="4967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CC3E46-0EF2-CB69-3A8A-37E0948D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167" y="1290747"/>
            <a:ext cx="496742" cy="4967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729758-82E3-2856-3B9E-E957D05D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0973" y="1290747"/>
            <a:ext cx="496742" cy="496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2914D-D371-0D84-C294-16E45C1E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540" y="1290747"/>
            <a:ext cx="496742" cy="496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5A4C6D8-EBC0-7608-C10D-1B77D1601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8346" y="1290747"/>
            <a:ext cx="496742" cy="4967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399B4B-CB42-FD46-1518-70B4BE4927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17152" y="1290747"/>
            <a:ext cx="496742" cy="49674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E44DDB-B01E-E695-2070-66EE84F75F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5958" y="1290747"/>
            <a:ext cx="496742" cy="4967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329DA3A-C9ED-BA5C-A707-26CEE3FAF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317" y="1290747"/>
            <a:ext cx="496742" cy="49674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57C678-6E9E-E057-7721-D171F39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+ App Service icons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D87C48-B7F0-5FC9-C9B1-4A365CA188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317" y="2475931"/>
            <a:ext cx="496742" cy="496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FC396E-666D-426D-9F0D-E77DB734FA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4317" y="3661114"/>
            <a:ext cx="496742" cy="496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9946E39-8B35-789A-CE77-BBCC4E5160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317" y="4846298"/>
            <a:ext cx="496742" cy="4967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6769CEA-6EB4-DF26-BDE3-8F27FE2E90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4317" y="6031481"/>
            <a:ext cx="496742" cy="4967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077C002-8F4A-1ADA-0E06-65070C84C2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63361" y="2238894"/>
            <a:ext cx="496742" cy="49674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3E3FD99-18B4-2EBE-D248-EF971D90E3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63361" y="3187041"/>
            <a:ext cx="496742" cy="49674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A2BABB-90A4-C37F-04B1-92658F92CC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63361" y="4135187"/>
            <a:ext cx="496742" cy="49674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DACCD6D-E6A2-A7E9-8C54-BB4A821DA95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63361" y="5083334"/>
            <a:ext cx="496742" cy="49674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B14209-A6DC-2FC3-C00A-78F33DA70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63361" y="6031481"/>
            <a:ext cx="496742" cy="49674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C4117-CB7B-DFF3-EC6F-2A69748048F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12167" y="2238894"/>
            <a:ext cx="496742" cy="49674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C23ABAC-B0A2-7B77-3A19-047516E7A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12167" y="3187041"/>
            <a:ext cx="496742" cy="496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254B92-73DD-86E8-5120-099E889527A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12167" y="4135187"/>
            <a:ext cx="496742" cy="4967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09C6D1E-93DD-D56D-3885-5F7FC3E6CAE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12167" y="5083334"/>
            <a:ext cx="496742" cy="49674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9B6AE37-3ED1-29F3-C10E-371402B1F70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012167" y="6031481"/>
            <a:ext cx="496742" cy="49674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DC19157-AD13-1BDF-74E0-A213191DA7F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60973" y="2080870"/>
            <a:ext cx="496742" cy="49674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EF3D53E-5820-92FC-1591-0EF9A05071D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60973" y="2870992"/>
            <a:ext cx="496742" cy="49674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6974193-43E0-0979-8A04-D3E619A8AAD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60973" y="3661114"/>
            <a:ext cx="496742" cy="49674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DABF539-CAA8-989F-7345-B0E99F400F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560973" y="4451236"/>
            <a:ext cx="496742" cy="49674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5C853E-E6E8-D186-69F5-C2EAFA04AB6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560973" y="5241359"/>
            <a:ext cx="496742" cy="49674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D5B1861-3AA1-198D-B4CD-ABCA686520A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60973" y="6031481"/>
            <a:ext cx="496742" cy="4967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5A7CD2E-2A87-2EFC-9480-91A7DCB0A8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9540" y="2238894"/>
            <a:ext cx="496742" cy="49674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9067212-2EFB-9B4B-8AD3-A192A6D8741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19540" y="3187041"/>
            <a:ext cx="496742" cy="49674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AA71A4C-1F55-C596-440B-CDAEFA1595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9540" y="4135187"/>
            <a:ext cx="496742" cy="496742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11F37D9-80BA-9799-1066-0C761CEC11E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19540" y="5083334"/>
            <a:ext cx="496742" cy="49674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2D0DDCD-D117-2605-9173-088E6161C1B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9540" y="6031481"/>
            <a:ext cx="496742" cy="49674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7DF00AF-B2A5-E156-1ED1-AAC1E5CA919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68346" y="2238894"/>
            <a:ext cx="496742" cy="496742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2AE3499-213A-0B7A-B321-A6E5169C40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68346" y="3187041"/>
            <a:ext cx="496742" cy="4967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E9697BE-AC1D-D1D2-C918-B6D0583C574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968346" y="4135187"/>
            <a:ext cx="496742" cy="4967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C2E2D6E-91E6-97E1-A38B-AC354F2CB6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68346" y="5083334"/>
            <a:ext cx="496742" cy="4967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382E4F1-74F6-22B1-2A39-8AFE1A2336D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68346" y="6031481"/>
            <a:ext cx="496742" cy="4967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6A731E7-58F3-0377-B2D2-F1270912914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517152" y="2238894"/>
            <a:ext cx="496742" cy="4967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5E4767A-8637-A477-B774-17D9CA50B5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17152" y="3187041"/>
            <a:ext cx="496742" cy="4967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775E0C1-8232-F92B-06CD-340405067CD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517152" y="4135187"/>
            <a:ext cx="496742" cy="4967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AEBA225-9559-BC8A-155B-6DBAFF67F1A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17152" y="5083334"/>
            <a:ext cx="496742" cy="496742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6A3FE19-2DF8-0CCF-480A-5754A74CC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7152" y="6031481"/>
            <a:ext cx="496742" cy="496742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CA93221-8AAF-E99E-BC6A-8172118DD0A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065958" y="2189165"/>
            <a:ext cx="496742" cy="496742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4E1F0EB-1458-9508-7822-4424E84BC99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065958" y="3087583"/>
            <a:ext cx="496742" cy="49674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06D5952-F40E-F332-481D-5D5205A439D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065958" y="4135187"/>
            <a:ext cx="496742" cy="4967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E4A9D1-D610-BC83-9DC1-BBACC7B1EAF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057863" y="4984893"/>
            <a:ext cx="512932" cy="5129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E7A2D0-1401-E46E-06C0-81436164D94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057863" y="5945623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434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F49-61C4-CCB9-1B11-865843DE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(CI/CD + Monitoring) 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250A5-5F2E-369A-95EC-C5CEC4A8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732" y="1381094"/>
            <a:ext cx="512284" cy="5122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B9EF99-8B2A-FD18-3AAD-B9BC24E1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2699" y="1381094"/>
            <a:ext cx="512284" cy="5122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9089C5-5D5A-F115-A2F2-2AC4B715F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0667" y="1381094"/>
            <a:ext cx="512284" cy="5122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59D261-0D24-9AE3-97FE-F1FC1999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8635" y="1381094"/>
            <a:ext cx="512284" cy="5122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2CCD60-16AD-9C91-DA6D-29C723600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6603" y="1381094"/>
            <a:ext cx="512284" cy="5122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3A4950-238C-5D2E-E96B-58DAC3CFC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571" y="1381094"/>
            <a:ext cx="512284" cy="5122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5F6C3E-6260-1F24-A327-61BD7A84D0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2538" y="1381094"/>
            <a:ext cx="512284" cy="5122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1F4C999-DE65-F0C9-6C0E-5317B30E3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0506" y="1381094"/>
            <a:ext cx="512284" cy="512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50A21C3-0913-B73F-C102-EDE83ABB3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6764" y="1362918"/>
            <a:ext cx="512284" cy="512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63CC7B-1A38-0472-B564-F575423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26442" y="1368100"/>
            <a:ext cx="512284" cy="5122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BD64AB-3378-BD16-0835-D8C92E4DC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48474" y="1381094"/>
            <a:ext cx="512284" cy="512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9B922A4-7288-1A6F-4F3F-6746AF3977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6764" y="2321794"/>
            <a:ext cx="512284" cy="51228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9527162-7F1B-113C-5CF9-FA75AC8B4F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4732" y="2321794"/>
            <a:ext cx="512284" cy="5122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D656EC7-9CC4-083B-03A1-8BDDC6070E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02699" y="2321794"/>
            <a:ext cx="512284" cy="5122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4CAD799-54F4-007C-EB00-C83B56D024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80667" y="2321794"/>
            <a:ext cx="512284" cy="51228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1D19CE-5B3A-7396-4EC3-3F8A651416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58635" y="2321794"/>
            <a:ext cx="512284" cy="5122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120919E-7839-DB25-370F-F1424C95DE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36603" y="2321794"/>
            <a:ext cx="512284" cy="51228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E544DE7-4EAC-18B9-DDDF-93E34107526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14571" y="2321794"/>
            <a:ext cx="512284" cy="51228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55284D2-B93E-8EF4-139B-39222A66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538" y="2321794"/>
            <a:ext cx="512284" cy="51228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B8B4ED9-C09F-7361-49C3-FD3972B5A1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70506" y="2321794"/>
            <a:ext cx="512284" cy="51228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27EA77-0266-8163-3A3D-17EA2B57C4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48474" y="2321794"/>
            <a:ext cx="512284" cy="5122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53A2A06-87CB-8A49-F2C9-7C133C9D8D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8797" y="2321793"/>
            <a:ext cx="512283" cy="5122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759DD1-8974-1E27-8001-8F4E08A1C5E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68797" y="1362269"/>
            <a:ext cx="529478" cy="5129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76A5B7-8FA0-CE3D-BBFA-073EEC50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Pipelines · GitHub Marketplace · GitHub">
            <a:extLst>
              <a:ext uri="{FF2B5EF4-FFF2-40B4-BE49-F238E27FC236}">
                <a16:creationId xmlns:a16="http://schemas.microsoft.com/office/drawing/2014/main" id="{126A0424-9C42-6796-8D9B-2E7FB025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16" y="3328922"/>
            <a:ext cx="512932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4920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6962-B4F4-6A7F-B034-7BEAEF1E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General icons</a:t>
            </a: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33397A8-F3A1-C8A8-463A-A2B97658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55" y="1057598"/>
            <a:ext cx="512932" cy="512932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B9A53341-567E-91A8-65BE-F0E7A3F8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509" y="1057598"/>
            <a:ext cx="512932" cy="512932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57AAFDE6-0C5C-A1FC-2AE2-F54ACCAB1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162" y="1057598"/>
            <a:ext cx="512932" cy="512932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B61FC5-FC51-4FF9-FF2A-3A7BC6291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6815" y="1057598"/>
            <a:ext cx="512932" cy="512932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FA4EFDA-CEDF-6A99-9742-0871BFB39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5469" y="1057598"/>
            <a:ext cx="512932" cy="512932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2A4E9C-8AEF-E1E6-9F72-B11B26244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4122" y="1057598"/>
            <a:ext cx="512932" cy="512932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62F14ACE-3426-FA75-CF23-E0940EBA06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32775" y="1057598"/>
            <a:ext cx="512932" cy="512932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A3E9F6D0-A806-DEFF-252C-EFEFE26E7E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429" y="1057598"/>
            <a:ext cx="512932" cy="512932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590DB9CE-19BC-14BA-4462-3287D20B0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0082" y="1057598"/>
            <a:ext cx="512932" cy="512932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06FD9F03-9B7D-37D4-E61D-A6446C7307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98735" y="1057598"/>
            <a:ext cx="512932" cy="512932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02C8C20-2820-FE79-466F-D685ACD30B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7389" y="1057598"/>
            <a:ext cx="512932" cy="512932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3BFC000-8515-1BAA-8899-F01A638AD0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76046" y="1057598"/>
            <a:ext cx="512932" cy="512932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4250522-C9E3-4258-0370-CEE2658D15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9509" y="1819588"/>
            <a:ext cx="512932" cy="512932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197ACB2E-A22A-F2DF-67B1-F0C650B7E2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8162" y="1819588"/>
            <a:ext cx="512932" cy="512932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7A43D6-B77B-FB14-2608-8CCC8FF802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66815" y="1819588"/>
            <a:ext cx="512932" cy="512932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6AB3635A-038F-D4A4-C2D8-C741E7DD33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55469" y="1819588"/>
            <a:ext cx="512932" cy="51293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CEFCEC6F-F076-DAB1-9280-2232F37A0C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44122" y="1819588"/>
            <a:ext cx="512932" cy="51293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0C4A951-F337-DA90-B268-1DB78375C87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32775" y="1819588"/>
            <a:ext cx="512932" cy="512932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FF282BBC-C7D5-7697-E395-082B922B84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21429" y="1819588"/>
            <a:ext cx="512932" cy="512932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39D0DAF8-5F3F-4BCF-D31A-241A6E1C0C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10082" y="1819588"/>
            <a:ext cx="512932" cy="512932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B0F16BFD-EE8A-B040-5CCF-F3AE89E54F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498735" y="1819588"/>
            <a:ext cx="512932" cy="512932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7CB85056-A385-3FF9-C7A2-F767749E9EF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87389" y="1819588"/>
            <a:ext cx="512932" cy="512932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2C616BF7-7F59-A445-EA37-B26FCB64063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76046" y="1819588"/>
            <a:ext cx="512932" cy="512932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1A3D3737-9DC2-0243-3CE4-46E51BF65D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00855" y="1819588"/>
            <a:ext cx="512932" cy="512932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2D8EBF52-F27F-B5BE-EB6F-1FAF436083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9509" y="2581578"/>
            <a:ext cx="512932" cy="512932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41406F75-5411-C033-3340-8ABD83AC5A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78162" y="2581578"/>
            <a:ext cx="512932" cy="512932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4B56854A-AA6A-A098-5CFC-66F5A1CE79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66815" y="2581578"/>
            <a:ext cx="512932" cy="512932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BE788D3-CEEF-8435-5805-525EA66205C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555469" y="2581578"/>
            <a:ext cx="512932" cy="512932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012BE4C6-64AF-3320-5953-EAD85526429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44122" y="2581578"/>
            <a:ext cx="512932" cy="512932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681C5C6B-2EED-7DC5-E1EB-6F97648791B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32775" y="2581578"/>
            <a:ext cx="512932" cy="512932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28F552A5-A283-0973-F0BE-3E6E065264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521429" y="2581578"/>
            <a:ext cx="512932" cy="512932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40778278-A213-50ED-C4F8-9A8CC78AE23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510082" y="2581578"/>
            <a:ext cx="512932" cy="512932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29EF79F3-C5DF-139F-D761-2CDBBD3D79E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498735" y="2581578"/>
            <a:ext cx="512932" cy="512932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E78DFCE0-9025-F15E-54DC-5293EEA40F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487389" y="2581578"/>
            <a:ext cx="512932" cy="512932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3F94914-3A71-B8F7-1C7F-F49530427A4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476046" y="2581578"/>
            <a:ext cx="512932" cy="512932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A7881777-1D8A-D041-210B-C82CE6021CF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00855" y="2581578"/>
            <a:ext cx="512932" cy="512932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C3EB09E0-03B7-3F68-90B4-ACF28791D9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00855" y="3343568"/>
            <a:ext cx="512932" cy="512932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9A85360E-1FDF-FF02-998C-223A393A4AF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89509" y="3343568"/>
            <a:ext cx="512932" cy="512932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2221C9C4-4D26-44A1-5957-098DF4EC2B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78162" y="3343568"/>
            <a:ext cx="512932" cy="512932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5C036F69-09FE-3618-8CF2-433CFB8B7F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566815" y="3343568"/>
            <a:ext cx="512932" cy="512932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B0B6AD8A-7779-AFE8-E386-D249C9C3C00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55469" y="3343568"/>
            <a:ext cx="512932" cy="51293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F9F325C7-7878-601A-01CC-40733618429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544122" y="3343568"/>
            <a:ext cx="512932" cy="512932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49F8246A-3F48-FE2B-89D2-741BEC85C69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32775" y="3343568"/>
            <a:ext cx="512932" cy="512932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016E8B92-CED9-3103-A600-6C1D6C35FDD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521429" y="3343568"/>
            <a:ext cx="512932" cy="512932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75E0BEF2-43ED-D9D5-E361-CBEA68B5C0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510082" y="3343568"/>
            <a:ext cx="512932" cy="512932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75C239EC-F36E-D450-2BC1-727594C3E2D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498735" y="3343568"/>
            <a:ext cx="512932" cy="512932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BFE94C23-2239-73C6-9CCF-C1CEFF4527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476046" y="3343568"/>
            <a:ext cx="512932" cy="512932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A2139233-2E2A-D1F6-FB64-A84B70EBB97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487389" y="3343568"/>
            <a:ext cx="512932" cy="512932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8250CA05-DCBB-FEE3-7B20-FDF51C414F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00855" y="4089206"/>
            <a:ext cx="512932" cy="512932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3F87B85A-8D2D-7404-5D22-76F2F99D834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589509" y="4089206"/>
            <a:ext cx="512932" cy="512932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AA7D9B7-7112-0455-8169-A7E1D42F02D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78162" y="4089206"/>
            <a:ext cx="512932" cy="512932"/>
          </a:xfrm>
          <a:prstGeom prst="rect">
            <a:avLst/>
          </a:prstGeom>
        </p:spPr>
      </p:pic>
      <p:pic>
        <p:nvPicPr>
          <p:cNvPr id="298" name="Graphic 297">
            <a:extLst>
              <a:ext uri="{FF2B5EF4-FFF2-40B4-BE49-F238E27FC236}">
                <a16:creationId xmlns:a16="http://schemas.microsoft.com/office/drawing/2014/main" id="{8007CBBC-2549-7C0B-9A82-DCB4BB63E30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566815" y="4089206"/>
            <a:ext cx="512932" cy="512932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A94D5D2F-CDFA-A1AA-A520-CE88F4B8A0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555469" y="4089206"/>
            <a:ext cx="512932" cy="512932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0AC2A1AA-4469-488D-A0E9-F8AE8E38B86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544122" y="4089206"/>
            <a:ext cx="512932" cy="512932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2324E62E-EA18-480D-A16F-2A930B8F2CB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532775" y="4089206"/>
            <a:ext cx="512932" cy="512932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0BAF5DC1-F92F-EE06-80BE-CAB188CD907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521429" y="4089206"/>
            <a:ext cx="512932" cy="512932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27AF20D0-81F5-5A7D-D026-D33ACE07F66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510082" y="4089206"/>
            <a:ext cx="512932" cy="512932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A324786C-D29D-925D-27CE-6D5FAA7142F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76046" y="4089206"/>
            <a:ext cx="512932" cy="512932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A26323DB-BCA1-2902-2331-12FAB9BAE92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498735" y="4089206"/>
            <a:ext cx="512932" cy="512932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33AC8A9D-1AA0-9E49-2E60-E954496DE29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487389" y="4089206"/>
            <a:ext cx="512932" cy="512932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A9FF307B-11C4-1C02-7BAB-C4F5264FB26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00855" y="4834844"/>
            <a:ext cx="512932" cy="512932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568945A4-FABF-922B-AED1-0407D67F738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589509" y="4834844"/>
            <a:ext cx="512932" cy="512932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BB291E96-890C-5577-34EE-7307CCA396B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578162" y="4834844"/>
            <a:ext cx="512932" cy="512932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3E56B2F0-4655-8FC0-4C69-BC68003EFDC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566815" y="4834844"/>
            <a:ext cx="512932" cy="512932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9EC6264-0BE3-0E6A-277C-69EBA907EE8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555469" y="4834844"/>
            <a:ext cx="512932" cy="512932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7097E4E1-22A0-0188-96FF-6C9D92EF040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544122" y="4834844"/>
            <a:ext cx="512932" cy="512932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47A620FD-7AB6-A828-3311-935D606692F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6532775" y="4834844"/>
            <a:ext cx="512932" cy="512932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9DFD6D2C-20A1-7ABB-21F0-ABE5C02EF7D9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21429" y="4834844"/>
            <a:ext cx="512932" cy="512932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BBBD8CF7-5CB4-6DA3-6B1A-EA08A0BA9A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8510082" y="4834844"/>
            <a:ext cx="512932" cy="512932"/>
          </a:xfrm>
          <a:prstGeom prst="rect">
            <a:avLst/>
          </a:prstGeom>
        </p:spPr>
      </p:pic>
      <p:pic>
        <p:nvPicPr>
          <p:cNvPr id="334" name="Graphic 333">
            <a:extLst>
              <a:ext uri="{FF2B5EF4-FFF2-40B4-BE49-F238E27FC236}">
                <a16:creationId xmlns:a16="http://schemas.microsoft.com/office/drawing/2014/main" id="{58B57CCA-7EE1-F59E-684E-FCC0ED73694C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1476046" y="4834844"/>
            <a:ext cx="512932" cy="512932"/>
          </a:xfrm>
          <a:prstGeom prst="rect">
            <a:avLst/>
          </a:prstGeom>
        </p:spPr>
      </p:pic>
      <p:pic>
        <p:nvPicPr>
          <p:cNvPr id="336" name="Graphic 335">
            <a:extLst>
              <a:ext uri="{FF2B5EF4-FFF2-40B4-BE49-F238E27FC236}">
                <a16:creationId xmlns:a16="http://schemas.microsoft.com/office/drawing/2014/main" id="{FD4DDABC-6A8A-E8CD-CE5F-CD0AB8F9ED1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498735" y="4834844"/>
            <a:ext cx="512932" cy="512932"/>
          </a:xfrm>
          <a:prstGeom prst="rect">
            <a:avLst/>
          </a:prstGeom>
        </p:spPr>
      </p:pic>
      <p:pic>
        <p:nvPicPr>
          <p:cNvPr id="338" name="Graphic 337">
            <a:extLst>
              <a:ext uri="{FF2B5EF4-FFF2-40B4-BE49-F238E27FC236}">
                <a16:creationId xmlns:a16="http://schemas.microsoft.com/office/drawing/2014/main" id="{42911BC4-CEE6-4437-E533-BCDABD0156B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487389" y="4834844"/>
            <a:ext cx="512932" cy="512932"/>
          </a:xfrm>
          <a:prstGeom prst="rect">
            <a:avLst/>
          </a:prstGeom>
        </p:spPr>
      </p:pic>
      <p:pic>
        <p:nvPicPr>
          <p:cNvPr id="340" name="Graphic 339">
            <a:extLst>
              <a:ext uri="{FF2B5EF4-FFF2-40B4-BE49-F238E27FC236}">
                <a16:creationId xmlns:a16="http://schemas.microsoft.com/office/drawing/2014/main" id="{52385504-61FD-E0CB-A24B-3CF3DDA54E6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00855" y="5581777"/>
            <a:ext cx="512932" cy="512932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1270CD72-5F01-7E9F-ABEF-4624F6FB2FA6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5581777"/>
            <a:ext cx="512932" cy="512932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AD91BA73-3A75-C41A-497E-8CE9234DCB69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578162" y="5581777"/>
            <a:ext cx="512932" cy="512932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575A410D-FBD7-65A1-F670-1A8FD2BFF7BC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566815" y="5581777"/>
            <a:ext cx="512932" cy="512932"/>
          </a:xfrm>
          <a:prstGeom prst="rect">
            <a:avLst/>
          </a:prstGeom>
        </p:spPr>
      </p:pic>
      <p:pic>
        <p:nvPicPr>
          <p:cNvPr id="348" name="Graphic 347">
            <a:extLst>
              <a:ext uri="{FF2B5EF4-FFF2-40B4-BE49-F238E27FC236}">
                <a16:creationId xmlns:a16="http://schemas.microsoft.com/office/drawing/2014/main" id="{A14DD307-6AF5-6587-9AB3-9181BF2EB5AA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4555469" y="5581777"/>
            <a:ext cx="512932" cy="512932"/>
          </a:xfrm>
          <a:prstGeom prst="rect">
            <a:avLst/>
          </a:prstGeom>
        </p:spPr>
      </p:pic>
      <p:pic>
        <p:nvPicPr>
          <p:cNvPr id="350" name="Graphic 349">
            <a:extLst>
              <a:ext uri="{FF2B5EF4-FFF2-40B4-BE49-F238E27FC236}">
                <a16:creationId xmlns:a16="http://schemas.microsoft.com/office/drawing/2014/main" id="{DC73D1B9-1A6D-2AAE-650C-4B14DF68D2D1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5544122" y="5581777"/>
            <a:ext cx="512932" cy="512932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4C9A6B44-4677-C46D-F6CE-4D3075E95B7D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6532775" y="5581777"/>
            <a:ext cx="512932" cy="512932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9F0B0001-E731-34C6-F29D-E9F65C1C6F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7521429" y="5581777"/>
            <a:ext cx="512932" cy="512932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4E47A2BD-9A4F-9CD6-4D4C-2FE35275F636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8510082" y="5581777"/>
            <a:ext cx="512932" cy="512932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B932BE9-2BA0-ABE7-BA6F-DE4487AA3371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9498735" y="5581777"/>
            <a:ext cx="512932" cy="512932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1A2C6BC9-B26B-A1E2-F331-371E8E27D70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10487389" y="5581777"/>
            <a:ext cx="512932" cy="512932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A1A86749-2531-5721-C34B-9D72401E5A5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11476046" y="5581777"/>
            <a:ext cx="512932" cy="512932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C15AD244-2484-AB7E-8513-4640D3ABB470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1589509" y="6328711"/>
            <a:ext cx="512932" cy="512932"/>
          </a:xfrm>
          <a:prstGeom prst="rect">
            <a:avLst/>
          </a:prstGeom>
        </p:spPr>
      </p:pic>
      <p:pic>
        <p:nvPicPr>
          <p:cNvPr id="366" name="Graphic 365">
            <a:extLst>
              <a:ext uri="{FF2B5EF4-FFF2-40B4-BE49-F238E27FC236}">
                <a16:creationId xmlns:a16="http://schemas.microsoft.com/office/drawing/2014/main" id="{4DF91870-B8F6-FC14-C79F-5218AC03ACC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2578162" y="6328711"/>
            <a:ext cx="512932" cy="512932"/>
          </a:xfrm>
          <a:prstGeom prst="rect">
            <a:avLst/>
          </a:prstGeom>
        </p:spPr>
      </p:pic>
      <p:pic>
        <p:nvPicPr>
          <p:cNvPr id="368" name="Graphic 367">
            <a:extLst>
              <a:ext uri="{FF2B5EF4-FFF2-40B4-BE49-F238E27FC236}">
                <a16:creationId xmlns:a16="http://schemas.microsoft.com/office/drawing/2014/main" id="{3488EEC3-8656-6AB5-869F-AF83AD24B13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566815" y="6328711"/>
            <a:ext cx="512932" cy="512932"/>
          </a:xfrm>
          <a:prstGeom prst="rect">
            <a:avLst/>
          </a:prstGeom>
        </p:spPr>
      </p:pic>
      <p:pic>
        <p:nvPicPr>
          <p:cNvPr id="370" name="Graphic 369">
            <a:extLst>
              <a:ext uri="{FF2B5EF4-FFF2-40B4-BE49-F238E27FC236}">
                <a16:creationId xmlns:a16="http://schemas.microsoft.com/office/drawing/2014/main" id="{FFF5E30A-D66F-2C68-6825-E3F337E7363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4555469" y="6328711"/>
            <a:ext cx="512932" cy="512932"/>
          </a:xfrm>
          <a:prstGeom prst="rect">
            <a:avLst/>
          </a:prstGeom>
        </p:spPr>
      </p:pic>
      <p:pic>
        <p:nvPicPr>
          <p:cNvPr id="372" name="Graphic 371">
            <a:extLst>
              <a:ext uri="{FF2B5EF4-FFF2-40B4-BE49-F238E27FC236}">
                <a16:creationId xmlns:a16="http://schemas.microsoft.com/office/drawing/2014/main" id="{37DC7F61-9229-87AC-EC27-82A2FF466CD5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544122" y="6328711"/>
            <a:ext cx="512932" cy="512932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14C98E09-DE9D-A2CB-3072-6C509009C3F2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532775" y="6328711"/>
            <a:ext cx="512932" cy="512932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F5BBD166-A8D3-0BD2-1C16-990C44C9A478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7521429" y="6328711"/>
            <a:ext cx="512932" cy="512932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BD0682D8-02DB-2BD0-35FE-5E2FFBB4E0A5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8510082" y="6328711"/>
            <a:ext cx="512932" cy="512932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4276B44D-2060-FB53-837F-7462BE2F4163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9498735" y="6328711"/>
            <a:ext cx="512932" cy="512932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37F63BD5-7440-AA20-A8A3-1DBDCEE70DD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10487389" y="6328711"/>
            <a:ext cx="512932" cy="512932"/>
          </a:xfrm>
          <a:prstGeom prst="rect">
            <a:avLst/>
          </a:prstGeom>
        </p:spPr>
      </p:pic>
      <p:pic>
        <p:nvPicPr>
          <p:cNvPr id="384" name="Graphic 383">
            <a:extLst>
              <a:ext uri="{FF2B5EF4-FFF2-40B4-BE49-F238E27FC236}">
                <a16:creationId xmlns:a16="http://schemas.microsoft.com/office/drawing/2014/main" id="{FB9A5BB1-2885-A466-C63F-C3EFF75451E9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11476046" y="6328711"/>
            <a:ext cx="512932" cy="512932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AFB684E7-46EF-B41B-1E3F-05B3D1862DA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600855" y="6328711"/>
            <a:ext cx="512932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141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6390-37B3-DB48-781B-361FEB1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+ Power Icons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BBF1FFE-D340-7650-AA2B-BFEABD44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710" y="1405030"/>
            <a:ext cx="512932" cy="5129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3714E5-4636-6260-493B-216716C8B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55" y="1405030"/>
            <a:ext cx="512932" cy="5129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AAC739-88F9-BE46-AD10-C49823504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565" y="1405030"/>
            <a:ext cx="512932" cy="512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43C3F9-3198-6791-B261-350E2968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4661" y="1405030"/>
            <a:ext cx="512932" cy="5129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7D1901-0ACF-BC3C-85B6-37739D387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16" y="1405030"/>
            <a:ext cx="512932" cy="5129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F59434-4EDF-0C5D-BBC9-57F435269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275" y="1405030"/>
            <a:ext cx="502464" cy="5129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51C1D3E-763E-2A19-A668-8B56F5FC3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0371" y="1405030"/>
            <a:ext cx="512932" cy="5129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EFB486-11B4-4656-45D4-A2491DAA2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3226" y="1405030"/>
            <a:ext cx="512932" cy="5129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11D84A-D8E4-B950-717C-73C4A9867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46081" y="1405030"/>
            <a:ext cx="512932" cy="5129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01E9F7-075A-3FFE-E4B4-1BF2AEACFA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8933" y="1405030"/>
            <a:ext cx="512932" cy="51293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2F4BA2F-CCBB-551D-129B-80FB7652B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9420" y="1405030"/>
            <a:ext cx="512932" cy="512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8B89B7-EB28-8FAA-CB06-F77DC9319E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56" y="3018007"/>
            <a:ext cx="518416" cy="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38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4A9836-0809-FAED-9D6D-03AEE3A5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47" y="1689371"/>
            <a:ext cx="562153" cy="579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695088E-55E7-C4D5-5E0F-EE3A4EDC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47" y="2589835"/>
            <a:ext cx="562153" cy="5797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14308E-4226-4204-3246-3ECF6D29B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347" y="4627531"/>
            <a:ext cx="562153" cy="579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AB7BE0-1095-AA52-5036-9D14B193E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570" y="1689371"/>
            <a:ext cx="562153" cy="579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43F954-ED75-2D06-F762-97F248F0C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5570" y="4627531"/>
            <a:ext cx="562153" cy="5797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6AA78B-0636-FE93-EF67-3EF00010F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70" y="2589835"/>
            <a:ext cx="562153" cy="57971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27295C-2219-3319-DCC8-98D36C0D9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9302" y="3604069"/>
            <a:ext cx="562153" cy="5797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51C2925-1E64-BC80-5949-551AA2B25A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8112" y="1689371"/>
            <a:ext cx="562153" cy="5797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8EDDE1C-9BB0-73F0-3CD0-E630BFEB91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8112" y="4627531"/>
            <a:ext cx="562153" cy="5797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41535B-C8D6-1CC7-7285-91965CC40E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5181" y="4627531"/>
            <a:ext cx="562153" cy="579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931BFD2-8172-4A51-EFC7-8C022A7AB1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08112" y="2589835"/>
            <a:ext cx="562153" cy="5797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ADB0BC-D2F6-C816-A7C4-C81AD1BA0B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1845" y="3598294"/>
            <a:ext cx="562153" cy="5797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1C7C26-B537-6567-A29C-FC37F4B7A4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346" y="5587766"/>
            <a:ext cx="562153" cy="579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C893BE9-57D4-8556-4013-58D3CC7D0C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8913" y="3532504"/>
            <a:ext cx="562153" cy="57971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8A8955B-E6A3-26AA-56E7-AC21ED0ECF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25181" y="2607402"/>
            <a:ext cx="562153" cy="56215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49EB1BF-491B-FF1B-9A1F-95CC18E82A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5182" y="1829910"/>
            <a:ext cx="421614" cy="43918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3B49D52-EDB1-89D9-E789-61128BCDFC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3991" y="4627531"/>
            <a:ext cx="562153" cy="57971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01DAB14-0485-B6B9-8900-81F6163010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53991" y="1689371"/>
            <a:ext cx="562153" cy="57971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FD0EEE9-2101-E103-8EEA-2787F19BC7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553991" y="2589835"/>
            <a:ext cx="562153" cy="57971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4A2639-C4CE-977B-0824-87B963A2D8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517723" y="3535014"/>
            <a:ext cx="562153" cy="5797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3BB206-290F-4829-C31C-119080E9C02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255130" y="4627531"/>
            <a:ext cx="562153" cy="57971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2280CE7-E4AF-EA1B-761A-88D25E6AF25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255130" y="1689371"/>
            <a:ext cx="562153" cy="57971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D4C0521-80B0-4528-BA30-E5012BEF624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255130" y="2589835"/>
            <a:ext cx="562153" cy="5797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583107-EC00-3582-802B-D94A8A5DBC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18862" y="3535014"/>
            <a:ext cx="562153" cy="5797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89B9E7A-CA19-C6CF-90CD-8A8658AB2CA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54638" y="4645097"/>
            <a:ext cx="562153" cy="56215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4D48D67-0289-6FCA-CA0E-BF7B03D933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4638" y="1689371"/>
            <a:ext cx="562153" cy="57971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D8CEA06-5645-8723-ACB5-1F80C75E492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754638" y="2589835"/>
            <a:ext cx="562153" cy="57971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B97815-5E26-12A3-8BC8-A331CB0EAF7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718370" y="3511105"/>
            <a:ext cx="562153" cy="57971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496EB25-6430-249E-AF54-CEBB8B3AEA0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974484" y="4627531"/>
            <a:ext cx="562153" cy="57971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FC57379-D9A6-7FBE-4789-DB84B53EB0B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74484" y="1689371"/>
            <a:ext cx="562153" cy="57971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02AB274-EAEE-12F5-436A-9E1D5461BFA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974484" y="2589835"/>
            <a:ext cx="562153" cy="57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8CFEF587-5E09-536B-C307-AD4E340AAA1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38216" y="3507866"/>
            <a:ext cx="562153" cy="57971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1D9B820-4B21-4BA5-151F-96C7C046CB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1079" y="3684862"/>
            <a:ext cx="562153" cy="562153"/>
          </a:xfrm>
          <a:prstGeom prst="rect">
            <a:avLst/>
          </a:prstGeom>
        </p:spPr>
      </p:pic>
      <p:sp>
        <p:nvSpPr>
          <p:cNvPr id="68" name="Title 67">
            <a:extLst>
              <a:ext uri="{FF2B5EF4-FFF2-40B4-BE49-F238E27FC236}">
                <a16:creationId xmlns:a16="http://schemas.microsoft.com/office/drawing/2014/main" id="{7AD3C06D-B3EC-70D1-232E-E65FB2A2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 Icon buttons</a:t>
            </a:r>
          </a:p>
        </p:txBody>
      </p:sp>
    </p:spTree>
    <p:extLst>
      <p:ext uri="{BB962C8B-B14F-4D97-AF65-F5344CB8AC3E}">
        <p14:creationId xmlns:p14="http://schemas.microsoft.com/office/powerpoint/2010/main" val="425444827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81D-A38C-9562-4DEF-9D9E1150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Misc</a:t>
            </a:r>
            <a:r>
              <a:rPr lang="en-US"/>
              <a:t>	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F4D768-0DA3-2E17-4A91-32D296FC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82" y="2525800"/>
            <a:ext cx="971462" cy="97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0264E-2912-5FBE-7402-4CD7DD2D4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9" r="28213" b="26923"/>
          <a:stretch/>
        </p:blipFill>
        <p:spPr>
          <a:xfrm>
            <a:off x="609491" y="1632055"/>
            <a:ext cx="476937" cy="5129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E74EC2B-BEA1-5A76-D194-29329EB5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46" y="554256"/>
            <a:ext cx="8785787" cy="24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00BB1-0700-A04B-CB2C-03ECF6F94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4562" y="3011531"/>
            <a:ext cx="512932" cy="4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1310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A2A7-0B91-FF02-FCA3-997B20D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EFA6-D001-921B-8257-C617BA3C5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sz="2600" dirty="0"/>
              <a:t>Sequence of lab exercises when testing </a:t>
            </a:r>
            <a:r>
              <a:rPr lang="en-US" sz="2600" b="1" dirty="0"/>
              <a:t>FabricSolutionDeployment</a:t>
            </a:r>
            <a:r>
              <a:rPr lang="en-US" sz="2600" dirty="0"/>
              <a:t> project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Lab 01: </a:t>
            </a:r>
            <a:r>
              <a:rPr lang="en-US" b="1" dirty="0"/>
              <a:t>Deploy Solution From Item Definitions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02: </a:t>
            </a:r>
            <a:r>
              <a:rPr lang="en-US" b="1" dirty="0"/>
              <a:t>Export Item Definitions From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03: </a:t>
            </a:r>
            <a:r>
              <a:rPr lang="en-US" b="1" dirty="0"/>
              <a:t>Deploy with Parameterized Datasource Paths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04: </a:t>
            </a:r>
            <a:r>
              <a:rPr lang="en-US" b="1" dirty="0"/>
              <a:t>Deploy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05: </a:t>
            </a:r>
            <a:r>
              <a:rPr lang="en-US" b="1" dirty="0"/>
              <a:t>Update Solution From Source Workspace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06: </a:t>
            </a:r>
            <a:r>
              <a:rPr lang="en-US" b="1" dirty="0"/>
              <a:t>Setup Staged Deployment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07: </a:t>
            </a:r>
            <a:r>
              <a:rPr lang="en-US" b="1" dirty="0"/>
              <a:t>Push Solution Updates to Production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08: </a:t>
            </a:r>
            <a:r>
              <a:rPr lang="en-US" b="1" dirty="0"/>
              <a:t>Connect Dev Workspace to GIT Repository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09: </a:t>
            </a:r>
            <a:r>
              <a:rPr lang="en-US" b="1" dirty="0"/>
              <a:t>Export Workspace to Packaged Solution Folder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Lab 10: </a:t>
            </a:r>
            <a:r>
              <a:rPr lang="en-US" b="1" dirty="0"/>
              <a:t>Deploy and Update from Solution Package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780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CD2BD-A8B0-60C7-A325-5E56C10D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69" y="979617"/>
            <a:ext cx="3782707" cy="3646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2F8C8-D772-AED3-2FA4-233446F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4" y="979617"/>
            <a:ext cx="7685037" cy="58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21172</TotalTime>
  <Words>3644</Words>
  <Application>Microsoft Office PowerPoint</Application>
  <PresentationFormat>Custom</PresentationFormat>
  <Paragraphs>825</Paragraphs>
  <Slides>87</Slides>
  <Notes>11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The FabricSolutionDeployment Developer Sample</vt:lpstr>
      <vt:lpstr>Workspaces with Sample Fabric Solution Scenarios</vt:lpstr>
      <vt:lpstr>Workspace Item Types</vt:lpstr>
      <vt:lpstr>Programming with Fabric Item Definitions</vt:lpstr>
      <vt:lpstr>Deploy the Power BI Solution</vt:lpstr>
      <vt:lpstr>Deploy the Notebook Solution</vt:lpstr>
      <vt:lpstr>Deploy Shortcut Solution</vt:lpstr>
      <vt:lpstr>Deploy the Data Pipeline Solution</vt:lpstr>
      <vt:lpstr>Developing a Custom API-driven Pipeline</vt:lpstr>
      <vt:lpstr>First Motivation for Custom API-driven Pipelines</vt:lpstr>
      <vt:lpstr>Second Motivation for Custom API-driven Pipelines</vt:lpstr>
      <vt:lpstr>Designing a Source Workspace for a Fabric Solution</vt:lpstr>
      <vt:lpstr>Options for Fabric Solution Deployment</vt:lpstr>
      <vt:lpstr>Connecting Fabric Workspace to GIT Repositories</vt:lpstr>
      <vt:lpstr>Feature Workspaces</vt:lpstr>
      <vt:lpstr>Staged Deployment for Enterprise Scenario</vt:lpstr>
      <vt:lpstr>Staged Deployment for Multitenant Scenario</vt:lpstr>
      <vt:lpstr>Agenda</vt:lpstr>
      <vt:lpstr>Item Definition Files </vt:lpstr>
      <vt:lpstr>Understanding Workspace Item Dependencies</vt:lpstr>
      <vt:lpstr>Creating Workspace Items with Dependencies</vt:lpstr>
      <vt:lpstr>This deployment result IS NOT what you want</vt:lpstr>
      <vt:lpstr>Deployment by Cloning Items from Source Workspace</vt:lpstr>
      <vt:lpstr>Performing Id Substitution with notebook-content.py</vt:lpstr>
      <vt:lpstr>Challenge of Managing Connections at Workspace Scope</vt:lpstr>
      <vt:lpstr>Using a Naing Convention for Managing Connections</vt:lpstr>
      <vt:lpstr>Parameterizing Datasources in Staged Deployment</vt:lpstr>
      <vt:lpstr>Parameterizing Customer Data and Datasource Paths</vt:lpstr>
      <vt:lpstr>Where Do Datasource Paths Live in a Solution</vt:lpstr>
      <vt:lpstr>Agenda</vt:lpstr>
      <vt:lpstr>Deploy Solution from Source Workspace</vt:lpstr>
      <vt:lpstr>Creating and Binding Connection to Semantic Model</vt:lpstr>
      <vt:lpstr>Power BI Solution Post Deployment</vt:lpstr>
      <vt:lpstr>Sequence of Deployment Steps in Notebook Solution</vt:lpstr>
      <vt:lpstr>Using Spark Jobs to Create Lakehouse Tables</vt:lpstr>
      <vt:lpstr>Exposing Data to Consumers through the SQL Endpoint</vt:lpstr>
      <vt:lpstr>Lakehouse Properties</vt:lpstr>
      <vt:lpstr>Creating Semantic Models on Lakehouse Tables</vt:lpstr>
      <vt:lpstr>Notebook Solution Post Deployment</vt:lpstr>
      <vt:lpstr>PowerPoint Presentation</vt:lpstr>
      <vt:lpstr>Using a Naing Convention for Managing Connections</vt:lpstr>
      <vt:lpstr>Recreating Source Workspace Connections</vt:lpstr>
      <vt:lpstr>OneLake Shortcut Fundamentals</vt:lpstr>
      <vt:lpstr>Shortcut Solution Post Deployment</vt:lpstr>
      <vt:lpstr>Data Pipeline Solution Post Deployment</vt:lpstr>
      <vt:lpstr>Exporting Custom Power BI Solution</vt:lpstr>
      <vt:lpstr>Where's the Data Path in an Imported Semantic Model</vt:lpstr>
      <vt:lpstr>Exporting Custom Notebook Solution</vt:lpstr>
      <vt:lpstr>Using Spark Jobs to Create Lakehouse Tables</vt:lpstr>
      <vt:lpstr>PowerPoint Presentation</vt:lpstr>
      <vt:lpstr>Exposing Data to Consumers through the SQL Endpoint</vt:lpstr>
      <vt:lpstr>Lakehouse Properties</vt:lpstr>
      <vt:lpstr>Creating Semantic Models on Lakehouse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Connecting Fabric Workspace to GIT Repositories</vt:lpstr>
      <vt:lpstr> Workspace settings for Git Integration</vt:lpstr>
      <vt:lpstr>Fabric GIT APIs</vt:lpstr>
      <vt:lpstr>Item Definitions maintained inside Git-enabled Repository</vt:lpstr>
      <vt:lpstr>Summary</vt:lpstr>
      <vt:lpstr>PowerPoint Presentation</vt:lpstr>
      <vt:lpstr>Dev Environment Data </vt:lpstr>
      <vt:lpstr>Test Environment Data</vt:lpstr>
      <vt:lpstr>Prod Environment Data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Options for Creating Solution Template for Deployment</vt:lpstr>
      <vt:lpstr>Data icons</vt:lpstr>
      <vt:lpstr>Compute + App Service icons</vt:lpstr>
      <vt:lpstr>DevOps (CI/CD + Monitoring) icons</vt:lpstr>
      <vt:lpstr>Azure General icons</vt:lpstr>
      <vt:lpstr>Fabric + Power Icons</vt:lpstr>
      <vt:lpstr>Fabric Icon buttons</vt:lpstr>
      <vt:lpstr>Misc </vt:lpstr>
      <vt:lpstr>Sequence of Lab Exercises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113</cp:revision>
  <cp:lastPrinted>2019-05-02T20:11:39Z</cp:lastPrinted>
  <dcterms:created xsi:type="dcterms:W3CDTF">2018-09-21T01:16:59Z</dcterms:created>
  <dcterms:modified xsi:type="dcterms:W3CDTF">2025-03-04T14:32:55Z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